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71" r:id="rId3"/>
    <p:sldId id="372" r:id="rId4"/>
    <p:sldId id="373" r:id="rId5"/>
    <p:sldId id="374" r:id="rId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003399"/>
    <a:srgbClr val="FFFF99"/>
    <a:srgbClr val="777777"/>
    <a:srgbClr val="FF99FF"/>
    <a:srgbClr val="99FF99"/>
    <a:srgbClr val="FFCC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ADFB9-F91D-4DE2-A539-17C50AA80B7D}" v="10" dt="2019-02-22T11:45:4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8856" autoAdjust="0"/>
  </p:normalViewPr>
  <p:slideViewPr>
    <p:cSldViewPr snapToGrid="0">
      <p:cViewPr>
        <p:scale>
          <a:sx n="90" d="100"/>
          <a:sy n="90" d="100"/>
        </p:scale>
        <p:origin x="-1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894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onso Celso Soares" userId="039c9e8e089d5776" providerId="LiveId" clId="{267ADFB9-F91D-4DE2-A539-17C50AA80B7D}"/>
    <pc:docChg chg="custSel modSld modMainMaster">
      <pc:chgData name="Afonso Celso Soares" userId="039c9e8e089d5776" providerId="LiveId" clId="{267ADFB9-F91D-4DE2-A539-17C50AA80B7D}" dt="2019-02-22T11:45:41.753" v="16"/>
      <pc:docMkLst>
        <pc:docMk/>
      </pc:docMkLst>
      <pc:sldChg chg="addSp delSp">
        <pc:chgData name="Afonso Celso Soares" userId="039c9e8e089d5776" providerId="LiveId" clId="{267ADFB9-F91D-4DE2-A539-17C50AA80B7D}" dt="2019-02-22T11:44:08.132" v="1"/>
        <pc:sldMkLst>
          <pc:docMk/>
          <pc:sldMk cId="0" sldId="257"/>
        </pc:sldMkLst>
        <pc:spChg chg="add">
          <ac:chgData name="Afonso Celso Soares" userId="039c9e8e089d5776" providerId="LiveId" clId="{267ADFB9-F91D-4DE2-A539-17C50AA80B7D}" dt="2019-02-22T11:44:08.132" v="1"/>
          <ac:spMkLst>
            <pc:docMk/>
            <pc:sldMk cId="0" sldId="257"/>
            <ac:spMk id="6" creationId="{9E9E5A44-8BB8-4058-925C-4FBB250A1669}"/>
          </ac:spMkLst>
        </pc:spChg>
        <pc:spChg chg="del">
          <ac:chgData name="Afonso Celso Soares" userId="039c9e8e089d5776" providerId="LiveId" clId="{267ADFB9-F91D-4DE2-A539-17C50AA80B7D}" dt="2019-02-22T11:44:07.029" v="0" actId="478"/>
          <ac:spMkLst>
            <pc:docMk/>
            <pc:sldMk cId="0" sldId="257"/>
            <ac:spMk id="2051" creationId="{00000000-0000-0000-0000-000000000000}"/>
          </ac:spMkLst>
        </pc:spChg>
      </pc:sldChg>
      <pc:sldChg chg="addSp">
        <pc:chgData name="Afonso Celso Soares" userId="039c9e8e089d5776" providerId="LiveId" clId="{267ADFB9-F91D-4DE2-A539-17C50AA80B7D}" dt="2019-02-22T11:45:17.460" v="9"/>
        <pc:sldMkLst>
          <pc:docMk/>
          <pc:sldMk cId="2871749878" sldId="365"/>
        </pc:sldMkLst>
        <pc:spChg chg="add">
          <ac:chgData name="Afonso Celso Soares" userId="039c9e8e089d5776" providerId="LiveId" clId="{267ADFB9-F91D-4DE2-A539-17C50AA80B7D}" dt="2019-02-22T11:45:17.460" v="9"/>
          <ac:spMkLst>
            <pc:docMk/>
            <pc:sldMk cId="2871749878" sldId="365"/>
            <ac:spMk id="5" creationId="{FB6EBE64-118D-4DAF-97A1-0F1434246DDF}"/>
          </ac:spMkLst>
        </pc:spChg>
      </pc:sldChg>
      <pc:sldChg chg="addSp">
        <pc:chgData name="Afonso Celso Soares" userId="039c9e8e089d5776" providerId="LiveId" clId="{267ADFB9-F91D-4DE2-A539-17C50AA80B7D}" dt="2019-02-22T11:45:21.973" v="10"/>
        <pc:sldMkLst>
          <pc:docMk/>
          <pc:sldMk cId="2871749878" sldId="366"/>
        </pc:sldMkLst>
        <pc:spChg chg="add">
          <ac:chgData name="Afonso Celso Soares" userId="039c9e8e089d5776" providerId="LiveId" clId="{267ADFB9-F91D-4DE2-A539-17C50AA80B7D}" dt="2019-02-22T11:45:21.973" v="10"/>
          <ac:spMkLst>
            <pc:docMk/>
            <pc:sldMk cId="2871749878" sldId="366"/>
            <ac:spMk id="6" creationId="{F0AA123C-A3DE-4BD7-8AA1-5DB5CC38934E}"/>
          </ac:spMkLst>
        </pc:spChg>
      </pc:sldChg>
      <pc:sldChg chg="addSp">
        <pc:chgData name="Afonso Celso Soares" userId="039c9e8e089d5776" providerId="LiveId" clId="{267ADFB9-F91D-4DE2-A539-17C50AA80B7D}" dt="2019-02-22T11:45:23.426" v="11"/>
        <pc:sldMkLst>
          <pc:docMk/>
          <pc:sldMk cId="167120541" sldId="367"/>
        </pc:sldMkLst>
        <pc:spChg chg="add">
          <ac:chgData name="Afonso Celso Soares" userId="039c9e8e089d5776" providerId="LiveId" clId="{267ADFB9-F91D-4DE2-A539-17C50AA80B7D}" dt="2019-02-22T11:45:23.426" v="11"/>
          <ac:spMkLst>
            <pc:docMk/>
            <pc:sldMk cId="167120541" sldId="367"/>
            <ac:spMk id="6" creationId="{2BCE30E5-E302-485B-B7DB-7BEC639CCB12}"/>
          </ac:spMkLst>
        </pc:spChg>
      </pc:sldChg>
      <pc:sldChg chg="addSp">
        <pc:chgData name="Afonso Celso Soares" userId="039c9e8e089d5776" providerId="LiveId" clId="{267ADFB9-F91D-4DE2-A539-17C50AA80B7D}" dt="2019-02-22T11:45:38.147" v="14"/>
        <pc:sldMkLst>
          <pc:docMk/>
          <pc:sldMk cId="167120541" sldId="369"/>
        </pc:sldMkLst>
        <pc:spChg chg="add">
          <ac:chgData name="Afonso Celso Soares" userId="039c9e8e089d5776" providerId="LiveId" clId="{267ADFB9-F91D-4DE2-A539-17C50AA80B7D}" dt="2019-02-22T11:45:38.147" v="14"/>
          <ac:spMkLst>
            <pc:docMk/>
            <pc:sldMk cId="167120541" sldId="369"/>
            <ac:spMk id="6" creationId="{D8872B8F-A014-49D4-92CA-296510462588}"/>
          </ac:spMkLst>
        </pc:spChg>
      </pc:sldChg>
      <pc:sldChg chg="addSp">
        <pc:chgData name="Afonso Celso Soares" userId="039c9e8e089d5776" providerId="LiveId" clId="{267ADFB9-F91D-4DE2-A539-17C50AA80B7D}" dt="2019-02-22T11:45:39.450" v="15"/>
        <pc:sldMkLst>
          <pc:docMk/>
          <pc:sldMk cId="167120541" sldId="370"/>
        </pc:sldMkLst>
        <pc:spChg chg="add">
          <ac:chgData name="Afonso Celso Soares" userId="039c9e8e089d5776" providerId="LiveId" clId="{267ADFB9-F91D-4DE2-A539-17C50AA80B7D}" dt="2019-02-22T11:45:39.450" v="15"/>
          <ac:spMkLst>
            <pc:docMk/>
            <pc:sldMk cId="167120541" sldId="370"/>
            <ac:spMk id="6" creationId="{535CBFD0-1F86-4DB6-89BD-93C7DB5BB1F9}"/>
          </ac:spMkLst>
        </pc:spChg>
      </pc:sldChg>
      <pc:sldChg chg="addSp">
        <pc:chgData name="Afonso Celso Soares" userId="039c9e8e089d5776" providerId="LiveId" clId="{267ADFB9-F91D-4DE2-A539-17C50AA80B7D}" dt="2019-02-22T11:45:27.379" v="13"/>
        <pc:sldMkLst>
          <pc:docMk/>
          <pc:sldMk cId="2591664863" sldId="372"/>
        </pc:sldMkLst>
        <pc:spChg chg="add">
          <ac:chgData name="Afonso Celso Soares" userId="039c9e8e089d5776" providerId="LiveId" clId="{267ADFB9-F91D-4DE2-A539-17C50AA80B7D}" dt="2019-02-22T11:45:27.379" v="13"/>
          <ac:spMkLst>
            <pc:docMk/>
            <pc:sldMk cId="2591664863" sldId="372"/>
            <ac:spMk id="3" creationId="{537BC9CD-5AEB-4543-A248-7A4663BCA67D}"/>
          </ac:spMkLst>
        </pc:spChg>
      </pc:sldChg>
      <pc:sldChg chg="addSp">
        <pc:chgData name="Afonso Celso Soares" userId="039c9e8e089d5776" providerId="LiveId" clId="{267ADFB9-F91D-4DE2-A539-17C50AA80B7D}" dt="2019-02-22T11:45:25.929" v="12"/>
        <pc:sldMkLst>
          <pc:docMk/>
          <pc:sldMk cId="4142446876" sldId="373"/>
        </pc:sldMkLst>
        <pc:spChg chg="add">
          <ac:chgData name="Afonso Celso Soares" userId="039c9e8e089d5776" providerId="LiveId" clId="{267ADFB9-F91D-4DE2-A539-17C50AA80B7D}" dt="2019-02-22T11:45:25.929" v="12"/>
          <ac:spMkLst>
            <pc:docMk/>
            <pc:sldMk cId="4142446876" sldId="373"/>
            <ac:spMk id="6" creationId="{54E8078C-E811-4E24-B905-A538FF83EBB6}"/>
          </ac:spMkLst>
        </pc:spChg>
      </pc:sldChg>
      <pc:sldChg chg="addSp">
        <pc:chgData name="Afonso Celso Soares" userId="039c9e8e089d5776" providerId="LiveId" clId="{267ADFB9-F91D-4DE2-A539-17C50AA80B7D}" dt="2019-02-22T11:45:41.753" v="16"/>
        <pc:sldMkLst>
          <pc:docMk/>
          <pc:sldMk cId="4231208470" sldId="375"/>
        </pc:sldMkLst>
        <pc:spChg chg="add">
          <ac:chgData name="Afonso Celso Soares" userId="039c9e8e089d5776" providerId="LiveId" clId="{267ADFB9-F91D-4DE2-A539-17C50AA80B7D}" dt="2019-02-22T11:45:41.753" v="16"/>
          <ac:spMkLst>
            <pc:docMk/>
            <pc:sldMk cId="4231208470" sldId="375"/>
            <ac:spMk id="6" creationId="{EF9D04F6-FC37-4A3C-B10D-70B5C6E2ED04}"/>
          </ac:spMkLst>
        </pc:spChg>
      </pc:sldChg>
      <pc:sldChg chg="addSp delSp">
        <pc:chgData name="Afonso Celso Soares" userId="039c9e8e089d5776" providerId="LiveId" clId="{267ADFB9-F91D-4DE2-A539-17C50AA80B7D}" dt="2019-02-22T11:44:14.706" v="3"/>
        <pc:sldMkLst>
          <pc:docMk/>
          <pc:sldMk cId="1458426047" sldId="383"/>
        </pc:sldMkLst>
        <pc:spChg chg="add">
          <ac:chgData name="Afonso Celso Soares" userId="039c9e8e089d5776" providerId="LiveId" clId="{267ADFB9-F91D-4DE2-A539-17C50AA80B7D}" dt="2019-02-22T11:44:14.706" v="3"/>
          <ac:spMkLst>
            <pc:docMk/>
            <pc:sldMk cId="1458426047" sldId="383"/>
            <ac:spMk id="6" creationId="{34D19573-5129-488F-B117-B707B9009AE4}"/>
          </ac:spMkLst>
        </pc:spChg>
        <pc:spChg chg="del">
          <ac:chgData name="Afonso Celso Soares" userId="039c9e8e089d5776" providerId="LiveId" clId="{267ADFB9-F91D-4DE2-A539-17C50AA80B7D}" dt="2019-02-22T11:44:13.705" v="2" actId="478"/>
          <ac:spMkLst>
            <pc:docMk/>
            <pc:sldMk cId="1458426047" sldId="383"/>
            <ac:spMk id="2051" creationId="{00000000-0000-0000-0000-000000000000}"/>
          </ac:spMkLst>
        </pc:spChg>
      </pc:sldChg>
      <pc:sldMasterChg chg="modSp">
        <pc:chgData name="Afonso Celso Soares" userId="039c9e8e089d5776" providerId="LiveId" clId="{267ADFB9-F91D-4DE2-A539-17C50AA80B7D}" dt="2019-02-22T11:44:58.275" v="8" actId="20577"/>
        <pc:sldMasterMkLst>
          <pc:docMk/>
          <pc:sldMasterMk cId="0" sldId="2147483648"/>
        </pc:sldMasterMkLst>
        <pc:spChg chg="mod">
          <ac:chgData name="Afonso Celso Soares" userId="039c9e8e089d5776" providerId="LiveId" clId="{267ADFB9-F91D-4DE2-A539-17C50AA80B7D}" dt="2019-02-22T11:44:58.275" v="8" actId="20577"/>
          <ac:spMkLst>
            <pc:docMk/>
            <pc:sldMasterMk cId="0" sldId="2147483648"/>
            <ac:spMk id="1027" creationId="{00000000-0000-0000-0000-000000000000}"/>
          </ac:spMkLst>
        </pc:spChg>
      </pc:sldMasterChg>
    </pc:docChg>
  </pc:docChgLst>
  <pc:docChgLst>
    <pc:chgData name="Afonso Celso Soares" userId="039c9e8e089d5776" providerId="LiveId" clId="{11CDD17F-9542-4712-9DFF-A37A441F2C68}"/>
  </pc:docChgLst>
  <pc:docChgLst>
    <pc:chgData name="Afonso Celso Soares" userId="039c9e8e089d5776" providerId="LiveId" clId="{50543820-2B0A-4BFF-A0CA-4BD36D1F445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95F297-802C-4EEC-BA25-1414B8551F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5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5F297-802C-4EEC-BA25-1414B8551F2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44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5F297-802C-4EEC-BA25-1414B8551F2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5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04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48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071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Image" descr="Template-slid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course"/>
          <p:cNvSpPr txBox="1">
            <a:spLocks noChangeArrowheads="1"/>
          </p:cNvSpPr>
          <p:nvPr userDrawn="1"/>
        </p:nvSpPr>
        <p:spPr bwMode="auto">
          <a:xfrm>
            <a:off x="1163548" y="6388100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200" baseline="0" smtClean="0"/>
              <a:t>LDS I</a:t>
            </a:r>
            <a:endParaRPr lang="pt-BR" altLang="pt-BR" sz="1200"/>
          </a:p>
        </p:txBody>
      </p:sp>
      <p:sp>
        <p:nvSpPr>
          <p:cNvPr id="1028" name="teacherName"/>
          <p:cNvSpPr txBox="1">
            <a:spLocks noChangeArrowheads="1"/>
          </p:cNvSpPr>
          <p:nvPr userDrawn="1"/>
        </p:nvSpPr>
        <p:spPr bwMode="auto">
          <a:xfrm>
            <a:off x="4127500" y="6388100"/>
            <a:ext cx="14835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200" smtClean="0"/>
              <a:t>Luciano</a:t>
            </a:r>
            <a:r>
              <a:rPr lang="pt-BR" altLang="pt-BR" sz="1200" baseline="0" smtClean="0"/>
              <a:t> Reis Vilela</a:t>
            </a:r>
            <a:endParaRPr lang="pt-BR" altLang="pt-BR" sz="1200"/>
          </a:p>
        </p:txBody>
      </p:sp>
      <p:sp>
        <p:nvSpPr>
          <p:cNvPr id="1029" name="lesson"/>
          <p:cNvSpPr txBox="1">
            <a:spLocks noChangeArrowheads="1"/>
          </p:cNvSpPr>
          <p:nvPr userDrawn="1"/>
        </p:nvSpPr>
        <p:spPr bwMode="auto">
          <a:xfrm>
            <a:off x="6781800" y="6388100"/>
            <a:ext cx="1653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pt-BR" sz="1200" smtClean="0"/>
              <a:t>Java</a:t>
            </a:r>
            <a:r>
              <a:rPr lang="en-US" altLang="pt-BR" sz="1200" baseline="0" smtClean="0"/>
              <a:t> - Exercicios - 01</a:t>
            </a:r>
            <a:endParaRPr lang="pt-BR" altLang="pt-BR" sz="1200"/>
          </a:p>
        </p:txBody>
      </p:sp>
      <p:sp>
        <p:nvSpPr>
          <p:cNvPr id="1030" name="pageNumber"/>
          <p:cNvSpPr txBox="1">
            <a:spLocks noChangeArrowheads="1"/>
          </p:cNvSpPr>
          <p:nvPr userDrawn="1"/>
        </p:nvSpPr>
        <p:spPr bwMode="auto">
          <a:xfrm>
            <a:off x="279400" y="152400"/>
            <a:ext cx="522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A03A02-2FDE-4878-BE3D-26556E90BAFB}" type="slidenum">
              <a:rPr lang="pt-BR" altLang="pt-BR" sz="1600"/>
              <a:pPr eaLnBrk="1" hangingPunct="1"/>
              <a:t>‹nº›</a:t>
            </a:fld>
            <a:endParaRPr lang="pt-BR" altLang="pt-BR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cianovilela@fai-mg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eu_nome/" TargetMode="External"/><Relationship Id="rId4" Type="http://schemas.openxmlformats.org/officeDocument/2006/relationships/hyperlink" Target="https://github.com/seu_nome/java-exercicio-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5" descr="Template-cap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3">
            <a:extLst>
              <a:ext uri="{FF2B5EF4-FFF2-40B4-BE49-F238E27FC236}">
                <a16:creationId xmlns="" xmlns:a16="http://schemas.microsoft.com/office/drawing/2014/main" id="{9E9E5A44-8BB8-4058-925C-4FBB250A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251" y="3393642"/>
            <a:ext cx="4713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600" b="1" smtClean="0">
                <a:solidFill>
                  <a:schemeClr val="bg1"/>
                </a:solidFill>
              </a:rPr>
              <a:t>Laboratório de Desenvolvimento de Software I</a:t>
            </a:r>
            <a:endParaRPr lang="pt-BR" altLang="pt-BR" sz="2400" b="1">
              <a:solidFill>
                <a:schemeClr val="bg1"/>
              </a:solidFill>
            </a:endParaRPr>
          </a:p>
        </p:txBody>
      </p:sp>
      <p:sp>
        <p:nvSpPr>
          <p:cNvPr id="5" name="CaixaDeTexto 15"/>
          <p:cNvSpPr txBox="1">
            <a:spLocks noChangeArrowheads="1"/>
          </p:cNvSpPr>
          <p:nvPr/>
        </p:nvSpPr>
        <p:spPr bwMode="auto">
          <a:xfrm>
            <a:off x="3256251" y="4475884"/>
            <a:ext cx="251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2000" b="1" smtClean="0">
                <a:solidFill>
                  <a:schemeClr val="bg1"/>
                </a:solidFill>
              </a:rPr>
              <a:t>Luciano Reis Vilela</a:t>
            </a:r>
            <a:endParaRPr lang="pt-BR" altLang="pt-BR" sz="2000" b="1">
              <a:solidFill>
                <a:schemeClr val="bg1"/>
              </a:solidFill>
            </a:endParaRPr>
          </a:p>
        </p:txBody>
      </p:sp>
      <p:sp>
        <p:nvSpPr>
          <p:cNvPr id="7" name="CaixaDeTexto 15"/>
          <p:cNvSpPr txBox="1">
            <a:spLocks noChangeArrowheads="1"/>
          </p:cNvSpPr>
          <p:nvPr/>
        </p:nvSpPr>
        <p:spPr bwMode="auto">
          <a:xfrm>
            <a:off x="3256251" y="5636030"/>
            <a:ext cx="3801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pt-BR" sz="2000" b="1" smtClean="0">
                <a:solidFill>
                  <a:schemeClr val="bg1"/>
                </a:solidFill>
              </a:rPr>
              <a:t>Java - Exercicios básicos - 01</a:t>
            </a:r>
            <a:endParaRPr lang="pt-BR" altLang="pt-B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1886" y="855023"/>
            <a:ext cx="8443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Observação: </a:t>
            </a:r>
          </a:p>
          <a:p>
            <a:pPr algn="ctr"/>
            <a:endParaRPr lang="pt-BR"/>
          </a:p>
          <a:p>
            <a:pPr algn="ctr"/>
            <a:r>
              <a:rPr lang="pt-BR" smtClean="0"/>
              <a:t>Utilizar o git em todos os projetos. </a:t>
            </a:r>
          </a:p>
          <a:p>
            <a:pPr algn="ctr"/>
            <a:endParaRPr lang="pt-BR"/>
          </a:p>
          <a:p>
            <a:pPr algn="ctr"/>
            <a:r>
              <a:rPr lang="pt-BR" smtClean="0"/>
              <a:t>Realizar o commit ao menos 2 vezes.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Subir cada exercício para so github.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Enviar o link do repositório para:</a:t>
            </a:r>
          </a:p>
          <a:p>
            <a:pPr algn="ctr"/>
            <a:r>
              <a:rPr lang="en-US" smtClean="0">
                <a:hlinkClick r:id="rId3"/>
              </a:rPr>
              <a:t>lucianovilela@fai-mg.br</a:t>
            </a:r>
            <a:endParaRPr lang="en-US" smtClean="0"/>
          </a:p>
          <a:p>
            <a:pPr algn="ctr"/>
            <a:endParaRPr lang="en-US"/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Ao criar o repositório, cada um deve possuir o nome java-exercicio-numero_do_exercicio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/>
              <a:t>(exemplo: </a:t>
            </a: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github.com/seu_nome/java-basico-01</a:t>
            </a:r>
            <a:r>
              <a:rPr lang="en-US" smtClean="0"/>
              <a:t>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Envie somente o link de seu repositório e não o de cada exercício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/>
              <a:t>(exemplo: </a:t>
            </a:r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github.com/seu_nome/</a:t>
            </a:r>
            <a:r>
              <a:rPr lang="en-US" smtClean="0"/>
              <a:t> 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1886" y="855023"/>
            <a:ext cx="84433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400" smtClean="0"/>
              <a:t>Fazer </a:t>
            </a:r>
            <a:r>
              <a:rPr lang="pt-BR" sz="1400"/>
              <a:t>um programa que, a partir de uma idade já declarada (15), faça</a:t>
            </a:r>
            <a:r>
              <a:rPr lang="pt-BR" sz="140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a </a:t>
            </a:r>
            <a:r>
              <a:rPr lang="pt-BR" sz="1400" smtClean="0"/>
              <a:t>idade: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A </a:t>
            </a:r>
            <a:r>
              <a:rPr lang="pt-BR" sz="1400"/>
              <a:t>idade é de xx </a:t>
            </a:r>
            <a:r>
              <a:rPr lang="pt-BR" sz="1400" smtClean="0"/>
              <a:t>anos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somar 5 nessa idade e multiplicar por 2 - exibir na </a:t>
            </a:r>
            <a:r>
              <a:rPr lang="pt-BR" sz="1400" smtClean="0"/>
              <a:t>tela: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Resultado </a:t>
            </a:r>
            <a:r>
              <a:rPr lang="pt-BR" sz="1400"/>
              <a:t>1: </a:t>
            </a:r>
            <a:r>
              <a:rPr lang="pt-BR" sz="1400" smtClean="0"/>
              <a:t>xx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subtrair 5 - exibir na </a:t>
            </a:r>
            <a:r>
              <a:rPr lang="pt-BR" sz="1400" smtClean="0"/>
              <a:t>tela: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Resultado </a:t>
            </a:r>
            <a:r>
              <a:rPr lang="pt-BR" sz="1400"/>
              <a:t>2: </a:t>
            </a:r>
            <a:r>
              <a:rPr lang="pt-BR" sz="1400" smtClean="0"/>
              <a:t>xx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Verificar SE a idade é maior do que 20 - exibir na </a:t>
            </a:r>
            <a:r>
              <a:rPr lang="pt-BR" sz="1400" smtClean="0"/>
              <a:t>tela: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A </a:t>
            </a:r>
            <a:r>
              <a:rPr lang="pt-BR" sz="1400"/>
              <a:t>idade é maior que 20 ou A idade é menor que </a:t>
            </a:r>
            <a:r>
              <a:rPr lang="pt-BR" sz="1400" smtClean="0"/>
              <a:t>20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 smtClean="0"/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 smtClean="0"/>
          </a:p>
          <a:p>
            <a:pPr marL="342900" indent="-342900">
              <a:buFont typeface="+mj-lt"/>
              <a:buAutoNum type="arabicPeriod"/>
            </a:pPr>
            <a:r>
              <a:rPr lang="pt-BR" sz="1400"/>
              <a:t>Criar um projeto capaz de</a:t>
            </a:r>
            <a:r>
              <a:rPr lang="pt-BR" sz="140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obter o valor de um produto, sendo que o mesmo deve ter até 02 casas decimais. (Digite o valor do produto: xx.xx</a:t>
            </a:r>
            <a:r>
              <a:rPr lang="pt-BR" sz="140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converter este valor para o tipo int e exibir o resultado </a:t>
            </a:r>
            <a:r>
              <a:rPr lang="pt-BR" sz="1400" smtClean="0"/>
              <a:t>como: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Valor </a:t>
            </a:r>
            <a:r>
              <a:rPr lang="pt-BR" sz="1400"/>
              <a:t>com casas decimais: xx,xx | Valor inteiro: xx </a:t>
            </a:r>
            <a:endParaRPr lang="pt-BR" sz="1400" smtClean="0"/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converter o valor 10 (int) para double de forma </a:t>
            </a:r>
            <a:r>
              <a:rPr lang="pt-BR" sz="1400" smtClean="0"/>
              <a:t>implícita</a:t>
            </a:r>
            <a:r>
              <a:rPr lang="pt-BR" sz="1400"/>
              <a:t>. E exibir: </a:t>
            </a:r>
            <a:endParaRPr lang="pt-BR" sz="1400" smtClean="0"/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Novo</a:t>
            </a:r>
            <a:r>
              <a:rPr lang="pt-BR" sz="1400"/>
              <a:t>: xx | Convertido: </a:t>
            </a:r>
            <a:r>
              <a:rPr lang="pt-BR" sz="1400" smtClean="0"/>
              <a:t>xx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converter o valor 10 (double) para int de forma </a:t>
            </a:r>
            <a:r>
              <a:rPr lang="pt-BR" sz="1400" smtClean="0"/>
              <a:t>implícita</a:t>
            </a:r>
            <a:r>
              <a:rPr lang="pt-B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5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1886" y="855023"/>
            <a:ext cx="84433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sz="1400" smtClean="0"/>
              <a:t>Criar </a:t>
            </a:r>
            <a:r>
              <a:rPr lang="pt-BR" sz="1400"/>
              <a:t>um projeto que</a:t>
            </a:r>
            <a:r>
              <a:rPr lang="pt-BR" sz="140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Receba uma </a:t>
            </a:r>
            <a:r>
              <a:rPr lang="pt-BR" sz="1400" smtClean="0"/>
              <a:t>idade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a mensagem “Idade maior que 20”, caso seja maior que </a:t>
            </a:r>
            <a:r>
              <a:rPr lang="pt-BR" sz="1400" smtClean="0"/>
              <a:t>20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a mensagem “Idade maior que 12 e menor que 17”, caso esteja entre 12 e </a:t>
            </a:r>
            <a:r>
              <a:rPr lang="pt-BR" sz="1400" smtClean="0"/>
              <a:t>17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a mensagem “Idade igual a 7 OU menor que 5”, caso seja igual a 7 ou menor que </a:t>
            </a:r>
            <a:r>
              <a:rPr lang="pt-BR" sz="1400" smtClean="0"/>
              <a:t>5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a mensagem “Outras combinações”, caso seja diferente de todos os </a:t>
            </a:r>
            <a:r>
              <a:rPr lang="pt-BR" sz="1400" smtClean="0"/>
              <a:t>anteriores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 smtClean="0"/>
          </a:p>
          <a:p>
            <a:pPr marL="342900" indent="-342900">
              <a:buFont typeface="+mj-lt"/>
              <a:buAutoNum type="arabicPeriod" startAt="3"/>
            </a:pPr>
            <a:r>
              <a:rPr lang="pt-BR" sz="1400"/>
              <a:t>Fazer um programa que</a:t>
            </a:r>
            <a:r>
              <a:rPr lang="pt-BR" sz="140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20 vezes o numero da iteração utilizando while </a:t>
            </a:r>
            <a:endParaRPr lang="pt-BR" sz="1400" smtClean="0"/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valor i</a:t>
            </a:r>
            <a:r>
              <a:rPr lang="pt-BR" sz="1400"/>
              <a:t>: </a:t>
            </a:r>
            <a:r>
              <a:rPr lang="pt-BR" sz="1400" smtClean="0"/>
              <a:t>xx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20 vezes o numero da iteração utilizando do/while </a:t>
            </a:r>
            <a:endParaRPr lang="pt-BR" sz="1400" smtClean="0"/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valor k</a:t>
            </a:r>
            <a:r>
              <a:rPr lang="pt-BR" sz="1400"/>
              <a:t>: </a:t>
            </a:r>
            <a:r>
              <a:rPr lang="pt-BR" sz="1400" smtClean="0"/>
              <a:t>xx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exiba 20 vezes o numero da iteração utilizando for </a:t>
            </a:r>
            <a:endParaRPr lang="pt-BR" sz="1400" smtClean="0"/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valor j</a:t>
            </a:r>
            <a:r>
              <a:rPr lang="pt-BR" sz="1400"/>
              <a:t>: </a:t>
            </a:r>
            <a:r>
              <a:rPr lang="pt-BR" sz="1400" smtClean="0"/>
              <a:t>xx</a:t>
            </a:r>
          </a:p>
          <a:p>
            <a:pPr marL="1314450" lvl="2" indent="-400050">
              <a:buFont typeface="+mj-lt"/>
              <a:buAutoNum type="romanUcPeriod"/>
            </a:pPr>
            <a:endParaRPr lang="en-US" sz="1400" smtClean="0"/>
          </a:p>
          <a:p>
            <a:pPr marL="1314450" lvl="2" indent="-400050">
              <a:buFont typeface="+mj-lt"/>
              <a:buAutoNum type="romanUcPeriod"/>
            </a:pPr>
            <a:endParaRPr lang="pt-BR" sz="1400"/>
          </a:p>
          <a:p>
            <a:pPr marL="400050" indent="-400050">
              <a:buFont typeface="+mj-lt"/>
              <a:buAutoNum type="arabicPeriod" startAt="3"/>
            </a:pPr>
            <a:r>
              <a:rPr lang="pt-BR" sz="1400"/>
              <a:t>Construir um programa que</a:t>
            </a:r>
            <a:r>
              <a:rPr lang="pt-BR" sz="1400" smtClean="0"/>
              <a:t>:</a:t>
            </a:r>
          </a:p>
          <a:p>
            <a:pPr marL="857250" lvl="1" indent="-400050">
              <a:buFont typeface="+mj-lt"/>
              <a:buAutoNum type="alphaLcParenR"/>
            </a:pPr>
            <a:r>
              <a:rPr lang="pt-BR" sz="1400"/>
              <a:t>Deve-se utilizar o </a:t>
            </a:r>
            <a:r>
              <a:rPr lang="pt-BR" sz="1400" smtClean="0"/>
              <a:t>switch/case</a:t>
            </a:r>
          </a:p>
          <a:p>
            <a:pPr marL="857250" lvl="1" indent="-400050">
              <a:buFont typeface="+mj-lt"/>
              <a:buAutoNum type="alphaLcParenR"/>
            </a:pPr>
            <a:r>
              <a:rPr lang="pt-BR" sz="1400"/>
              <a:t>Em uma iteração FOR de 0 a 5, exiba</a:t>
            </a:r>
            <a:r>
              <a:rPr lang="pt-BR" sz="1400" smtClean="0"/>
              <a:t>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 </a:t>
            </a:r>
            <a:r>
              <a:rPr lang="pt-BR" sz="1400"/>
              <a:t>Caso o valor seja 1: Primeira </a:t>
            </a:r>
            <a:r>
              <a:rPr lang="pt-BR" sz="1400" smtClean="0"/>
              <a:t>condição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/>
              <a:t>Caso o valor seja 4: Segunda </a:t>
            </a:r>
            <a:r>
              <a:rPr lang="pt-BR" sz="1400" smtClean="0"/>
              <a:t>condição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/>
              <a:t>Caso contrario: Não encontrou uma condição</a:t>
            </a:r>
          </a:p>
        </p:txBody>
      </p:sp>
    </p:spTree>
    <p:extLst>
      <p:ext uri="{BB962C8B-B14F-4D97-AF65-F5344CB8AC3E}">
        <p14:creationId xmlns:p14="http://schemas.microsoft.com/office/powerpoint/2010/main" val="34529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1886" y="855023"/>
            <a:ext cx="84433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sz="1400" smtClean="0"/>
              <a:t>Criar </a:t>
            </a:r>
            <a:r>
              <a:rPr lang="pt-BR" sz="1400"/>
              <a:t>um programa capaz de</a:t>
            </a:r>
            <a:r>
              <a:rPr lang="pt-BR" sz="140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Com base no array de carros abaixo, iterar e exibir o nome de cada </a:t>
            </a:r>
            <a:r>
              <a:rPr lang="pt-BR" sz="1400" smtClean="0"/>
              <a:t>um: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smtClean="0"/>
              <a:t>Nome </a:t>
            </a:r>
            <a:r>
              <a:rPr lang="pt-BR" sz="1400"/>
              <a:t>carro: </a:t>
            </a:r>
            <a:r>
              <a:rPr lang="pt-BR" sz="1400" smtClean="0"/>
              <a:t>xxx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itens do array: “civic”, “gol”, “palio”, “uno</a:t>
            </a:r>
            <a:r>
              <a:rPr lang="pt-BR" sz="1400" smtClean="0"/>
              <a:t>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após a exibição, alterar o nome do Gol para L200 e iterar (usando o foreach) novamente exibindo o nome dos </a:t>
            </a:r>
            <a:r>
              <a:rPr lang="pt-BR" sz="1400" smtClean="0"/>
              <a:t>carros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adicionar o Gol na ultima posição e iterar novamente exibindo os </a:t>
            </a:r>
            <a:r>
              <a:rPr lang="pt-BR" sz="1400" smtClean="0"/>
              <a:t>valores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 smtClean="0"/>
          </a:p>
          <a:p>
            <a:pPr marL="800100" lvl="1" indent="-342900">
              <a:buFont typeface="+mj-lt"/>
              <a:buAutoNum type="alphaLcParenR"/>
            </a:pPr>
            <a:endParaRPr lang="en-US" sz="1400" smtClean="0"/>
          </a:p>
          <a:p>
            <a:pPr marL="342900" indent="-342900">
              <a:buFont typeface="+mj-lt"/>
              <a:buAutoNum type="arabicPeriod" startAt="6"/>
            </a:pPr>
            <a:r>
              <a:rPr lang="pt-BR" sz="1400"/>
              <a:t>Criar um projeto que implemente 03 métodos, sendo que</a:t>
            </a:r>
            <a:r>
              <a:rPr lang="pt-BR" sz="140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As entradas já são pré-definidas</a:t>
            </a:r>
            <a:r>
              <a:rPr lang="pt-BR" sz="1400" smtClean="0"/>
              <a:t>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/>
              <a:t>int: [ 5, 5 </a:t>
            </a:r>
            <a:r>
              <a:rPr lang="pt-BR" sz="1400" smtClean="0"/>
              <a:t>]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/>
              <a:t>double [ 10.27, 10.42 </a:t>
            </a:r>
            <a:r>
              <a:rPr lang="pt-BR" sz="1400" smtClean="0"/>
              <a:t>]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/>
              <a:t>string [ 44, um texto qualquer ]</a:t>
            </a:r>
            <a:endParaRPr lang="pt-BR" sz="1400" smtClean="0"/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Todos os métodos devem ter o mesmo nome.</a:t>
            </a:r>
            <a:endParaRPr lang="pt-BR" sz="1400" smtClean="0"/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O primeiro método deve realizar a soma entre dois int’s</a:t>
            </a:r>
            <a:r>
              <a:rPr lang="pt-BR" sz="1400" smtClean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O segundo método deve realizar a subtração entre dois double’s</a:t>
            </a:r>
            <a:r>
              <a:rPr lang="pt-BR" sz="1400" smtClean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O terceiro método deve concatenar duas strings</a:t>
            </a:r>
            <a:r>
              <a:rPr lang="pt-BR" sz="1400" smtClean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400"/>
              <a:t>Cada um destes métodos deve exibir a mensagem</a:t>
            </a:r>
            <a:r>
              <a:rPr lang="pt-BR" sz="1400" smtClean="0"/>
              <a:t>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/>
              <a:t>Resultado da operação: xxx</a:t>
            </a:r>
            <a:endParaRPr lang="pt-BR" sz="1400" smtClean="0"/>
          </a:p>
          <a:p>
            <a:pPr marL="800100" lvl="1" indent="-342900">
              <a:buAutoNum type="alphaLcParenR"/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5134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600</Words>
  <Application>Microsoft Office PowerPoint</Application>
  <PresentationFormat>Apresentação na tela (4:3)</PresentationFormat>
  <Paragraphs>83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Afonso</dc:creator>
  <cp:lastModifiedBy>W7</cp:lastModifiedBy>
  <cp:revision>353</cp:revision>
  <dcterms:created xsi:type="dcterms:W3CDTF">2009-01-25T17:51:31Z</dcterms:created>
  <dcterms:modified xsi:type="dcterms:W3CDTF">2020-03-02T20:21:16Z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