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57" r:id="rId4"/>
    <p:sldId id="258" r:id="rId5"/>
    <p:sldId id="259" r:id="rId6"/>
    <p:sldId id="262" r:id="rId7"/>
    <p:sldId id="266" r:id="rId8"/>
    <p:sldId id="278" r:id="rId9"/>
    <p:sldId id="317" r:id="rId10"/>
    <p:sldId id="318" r:id="rId11"/>
    <p:sldId id="319" r:id="rId12"/>
    <p:sldId id="320" r:id="rId13"/>
    <p:sldId id="271" r:id="rId14"/>
    <p:sldId id="268" r:id="rId15"/>
    <p:sldId id="283" r:id="rId16"/>
    <p:sldId id="272" r:id="rId17"/>
    <p:sldId id="275" r:id="rId18"/>
    <p:sldId id="308" r:id="rId19"/>
    <p:sldId id="329" r:id="rId20"/>
    <p:sldId id="330" r:id="rId21"/>
    <p:sldId id="331" r:id="rId22"/>
    <p:sldId id="332" r:id="rId23"/>
    <p:sldId id="315" r:id="rId24"/>
    <p:sldId id="273" r:id="rId25"/>
    <p:sldId id="276" r:id="rId26"/>
    <p:sldId id="307" r:id="rId27"/>
    <p:sldId id="321" r:id="rId28"/>
    <p:sldId id="322" r:id="rId29"/>
    <p:sldId id="323" r:id="rId30"/>
    <p:sldId id="324" r:id="rId31"/>
    <p:sldId id="263" r:id="rId32"/>
    <p:sldId id="264" r:id="rId33"/>
    <p:sldId id="316" r:id="rId34"/>
    <p:sldId id="325" r:id="rId35"/>
    <p:sldId id="326" r:id="rId36"/>
    <p:sldId id="327" r:id="rId37"/>
    <p:sldId id="328" r:id="rId38"/>
    <p:sldId id="274" r:id="rId39"/>
    <p:sldId id="277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9F5"/>
    <a:srgbClr val="EE82EE"/>
    <a:srgbClr val="FF0000"/>
    <a:srgbClr val="FFFF00"/>
    <a:srgbClr val="FFA500"/>
    <a:srgbClr val="FFD700"/>
    <a:srgbClr val="FF4500"/>
    <a:srgbClr val="FF6347"/>
    <a:srgbClr val="32CD32"/>
    <a:srgbClr val="BA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5208" autoAdjust="0"/>
  </p:normalViewPr>
  <p:slideViewPr>
    <p:cSldViewPr snapToGrid="0">
      <p:cViewPr varScale="1">
        <p:scale>
          <a:sx n="55" d="100"/>
          <a:sy n="55" d="100"/>
        </p:scale>
        <p:origin x="63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6T14:04:50.03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35118.88672"/>
      <inkml:brushProperty name="anchorY" value="-12745.00391"/>
      <inkml:brushProperty name="scaleFactor" value="0.5"/>
    </inkml:brush>
  </inkml:definitions>
  <inkml:trace contextRef="#ctx0" brushRef="#br0">1 9364,'0'0,"3"-4,5-4,11-12,11-11,3-2,-1-1,-2 3,1-1,-3 3,1-1,6-6,1-2,10-9,8-9,-3 3,2-2,-3 4,-7 6,-8 8,-2 3,-4 5,-5 3,2 0,-2 1,2-2,0 0,-2 2,-2 2,0 1,-2 1,7-7,3-3,0-1,-1 3,1-2,-2 2,8-9,-1 2,2-2,0-1,-3 4,7-7,5-6,-3 4,3-4,-5 6,-6 5,-4 6,-6 4,1 0,-2 3,-1 0,2-2,3-3,10-11,4-3,5-6,-3 4,-1 1,-7 6,3-3,-4 6,-4 3,-5 4,-2 4,-3 2,-2 2,0 1,2-3,1-1,3-3,0 0,-1 1,-1 1,-1 2,-2 1,3-3,4-3,2-4,15-15,3-2,4-5,11-11,-6 6,12-13,-1 2,-7 7,-11 11,-9 10,-9 9,1-1,-4 4,9-10,-2 3,9-10,-3 4,-3 3,-6 5,3-2,-3 3,0 0,-2 2,-4 4,-2 2,6-6,13-13,-1 0,2-2,0 1,5-6,0 1,5-7,-1 3,8-10,2 0,-1-1,0 1,-1 1,-10 10,-4 4,-2 2,-2 3,-2 1,-5 6,-1 2,-5 3,0 1,-2 2,0 0,7-7,1-1,13-14,5-5,15-16,6-6,-7 8,-3 3,-4 4,-3 2,2-1,0 1,-5 4,-4 4,-9 9,-3 4,-7 7,-1 1,4-4,-3 2,9-8,9-10,4-4,7-7,2-3,1 1,-2 1,-9 9,9-10,-8 9,0 0,-4 4,-7 8,0 0,-7 6,3-3,0 1,0 0,-4 4,-5 4,1 1,3-5,-1 3,1-3,0 0,2-1,5-5,3-4,-2 3,2-3,7-7,-1 1,-1 2,-3 2,-2 3,-3 2,-1 2,-2 2,-4 3,-1 2,5-5,-4 4,5-5,-4 3,8-8,5-4,0 0,-1 0,-2 2,-3 3,-1 2,6-6,-5 4,-4 4,2-1,6-7,4-4,-3 4,4-5,-1 1,1-1,-6 7,-3 2,-2 3,-6 6,-5 5,0 0,1-1,-3 2,6-5,-1 2,-3 2,1-2,-2 4,1-3,2-1,-2 2,1-1,3-3,-3 3,1-2,2 0,1-2,-6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6T14:05:01.07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45430.67969"/>
      <inkml:brushProperty name="anchorY" value="-4651.95459"/>
      <inkml:brushProperty name="scaleFactor" value="0.5"/>
    </inkml:brush>
  </inkml:definitions>
  <inkml:trace contextRef="#ctx0" brushRef="#br0">0 0,'0'0,"3"1,8 2,8 1,6 2,5 1,12 2,5 2,2 0,-1 0,7 2,-1 0,-3-2,4 2,6 1,6 2,5 0,2 2,-3-2,-7-1,0-1,2 2,4 0,11 2,10 3,1 1,17 3,5 1,-1 0,-15-3,-8-2,-15-4,-13-3,-10-2,-2 0,-10-3,5 1,-2 1,15 2,6 2,22 4,11 4,19 4,30 6,5 2,5 1,-4-1,-3 0,-2-1,-1-1,16 5,8 1,18 4,6 2,4 1,-8-2,-16-4,-18-4,-23-5,-21-5,-23-6,-12-2,-5-2,-4 0,-5-1,1-1,18 5,5 1,11 3,7 1,8 2,4 1,-5-1,-16-3,-16-5,-5-1,-5-1,2 1,1 0,19 4,19 5,17 3,6 2,2 1,-1-1,-13-3,-11-2,-19-5,-17-4,3 1,-3 0,-5-2,1 0,17 4,2 1,-15-4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6T14:05:22.84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64623.12891"/>
      <inkml:brushProperty name="anchorY" value="-8782.0957"/>
      <inkml:brushProperty name="scaleFactor" value="0.5"/>
    </inkml:brush>
  </inkml:definitions>
  <inkml:trace contextRef="#ctx0" brushRef="#br0">1 455,'0'0,"13"-1,12 0,15-1,4-1,19 0,8-1,-1 1,3-1,0 0,1 0,2 0,-7 1,-7-1,-8 2,-7-1,-4 1,-3 0,6-1,-1 1,0 0,-1-1,5 1,0-1,-1 1,-3-1,5 1,7-1,-1 0,-3 0,-4 0,5 1,4-1,5-1,6 1,3-1,4 0,8-1,9 1,8-2,7 1,-4-1,-5 1,-14 1,-6-1,-5 1,6 0,8 0,8-1,16-1,27-1,27-2,18-1,17 0,-2-1,-22 2,-19 1,-10 0,-14 1,-16 1,-14 0,-12 1,14 0,2-1,12 0,-4 0,0 0,-2 0,15-1,-7 1,6-1,-10 1,-17 0,-10 2,-2-1,-5 1,-3-1,-10 2,-10-1,-8 2,-7-1,-4 1,-3 0,-2 0,-1 0,1 0,1 0,0 0,1 0,-8 1,8-1,1-1,0 1,9 0,1-1,-2 1,-1-1,5 0,-1 1,-2-1,5 0,-1 1,-3-1,-3 1,-3-1,-2 1,-3 0,8 0,6-1,1 0,-2 0,-3 1,-4-1,6 1,-3-1,7 0,-2 0,-3 1,-10 0,-4 0,-3 0,-7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6T14:05:40.30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74558.34375"/>
      <inkml:brushProperty name="anchorY" value="-9597.97168"/>
      <inkml:brushProperty name="scaleFactor" value="0.5"/>
    </inkml:brush>
  </inkml:definitions>
  <inkml:trace contextRef="#ctx0" brushRef="#br0">1 1,'0'0,"3"3,5 5,4 4,11 10,13 15,14 13,4 4,0 0,-6-7,-8-6,-7-8,2 1,-1 1,5 4,2 2,-3-4,-1 1,0-1,-4-4,0 0,1 1,8 8,10 9,-4-2,4 3,-6-6,-3-3,-7-7,-1-1,-5-5,0 0,-2-3,1 2,-2-2,6 6,9 10,0-2,0 2,4 3,-1-1,6 6,0 0,13 13,6 6,10 9,9 11,3 1,-9-8,-11-10,-14-16,-14-12,-3-5,0 1,10 11,-3-4,7 7,-6-6,1 1,-2-2,-7-7,5 5,10 10,4 4,14 14,12 12,0 0,12 12,-9-9,-3-3,0 0,-6-6,-10-11,-3-1,-7-8,-7-7,2 2,3 3,-2-2,1 0,3 5,8 7,-3-3,-1-1,-5-5,-2-3,-2 0,0-1,0 0,1 1,12 11,5 6,0 1,-9-11,3 5,-6-7,6 6,2 2,8 7,-6-4,1 0,0 0,-10-10,5 5,-11-11,-9-9,-5-6,-9-7,-1-2,0 0,8 8,-2-2,13 13,0 0,4 4,-2-3,0 2,1 0,1 1,-6-7,-4-3,4 5,2 1,7 7,6 5,8 10,-6-8,5 6,-6-6,-3-2,-1-3,-11-9,-4-5,-4-5,4 6,-1-2,0 0,-2-2,-5-5,-5-5,6 6,5 5,12 12,1 1,2 2,9 9,-4-4,7 6,-9-8,1 2,-1-3,-10-8,-5-6,-4-4,0 0,-1-1,0-1,-6-4,0-2,6 8,6 4,3 5,8 7,6 6,5 5,8 7,13 15,-1-2,-1-1,-14-14,-7-8,-7-6,-4-3,-5-7,-1 0,0 1,1 0,-5-5,0 0,-2-2,-6-6,-9-10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6T14:06:00.53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2198,'0'0,"6"-2,9-2,7-1,7-2,3-1,4-1,12-3,1 0,8-3,7 0,-2-1,-4 2,-6 1,2-1,-4 2,-2 0,-3 0,-3 2,5-2,5-1,-1 0,6-1,11-3,5-1,-5 1,-5 2,-9 1,-6 2,-6 2,-4 0,-2 1,-1 0,7-1,10-3,7-2,6-1,27-7,17-4,11-3,26-6,18-5,12-3,1 0,-5 1,-14 3,-14 5,-13 2,-18 5,-14 3,-9 3,-1-1,-4 2,-11 3,5-2,0 0,-6 2,-1 0,1 0,-1 0,10-2,8-3,1 0,0 1,8-3,-5 2,-11 2,-4 1,-13 4,1-1,-8 3,1-1,-6 1,3 0,-5 1,3-1,-1 1,-2 0,-4 1,-3 1,4-2,4 0,3-1,4-1,5-1,3-1,-5 1,-6 2,1 0,2-1,-1 0,3-1,-4 2,-5 1,-6 1,-3 1,-3 1,-2 0,6-1,9-2,0-1,0 1,4-2,7-1,3-1,2-1,12-2,15-4,10-3,20-4,7-3,7-1,-11 3,-5 0,-7 3,-20 5,-7 1,-8 2,-14 4,-11 2,-1 1,-1 0,-3 1,-11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69F1-4C9C-430E-8EEC-8BCA4CE51C5C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17D04-8212-4A03-A461-9B411F458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46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918D4-9638-42A6-BBC7-D8C093E75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1ED215-D108-40D2-99F8-8819EB5B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2F93A-1423-4560-B809-989D404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87735-B740-4BAC-9CF0-2924E65B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3627-3C94-45B5-A25B-356775E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63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DC13-69AB-4F5B-B341-185AB807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C14E57-50E0-4C78-8F91-7100D461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4ADFC-1BE9-4D1D-998E-25939081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61196-08BB-4CA0-90C8-A35A64D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91012-8952-4611-A4A4-7C2E75CB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5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C61506-9F40-40F3-83BB-81B285B1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23E4FC-DC21-4B5C-A2AD-04D4B1DC9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990B94-73AF-43C4-BA47-8CECAC1A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C1084-DF1F-4F85-A6DB-3C30D507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1789B0-831F-438C-B42C-AD2FBA44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3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1EDE1-B96A-4C0D-BA17-DE29A379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A30A2-E745-441F-8484-BE1F93D0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5C4EB-86A3-4EEB-BAB0-09EF32DC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4A9690-348F-48C7-84E0-D5D77D37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316D9-A1EA-4DEC-B132-04455AFC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89ABC-F14E-4411-A1C6-32FEAE33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236D6-F0E4-472F-8FB2-64F6C374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0A48B4-73B4-49ED-AFF5-235806D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BD40A-51FA-496A-8146-C834F548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18C19-E274-4C10-BA80-B87784CA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5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4F7A8-C576-4911-B4BB-01B88F99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6E575-E93F-40F5-95D5-9692A72F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FDF791-C97D-4A3D-AB5C-F81524EEE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532F0-3A0D-415A-9D14-14B5BB8B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182351-A7EC-4C15-91C5-89CA46A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A7ACE3-89E1-4257-A69D-B89A1D2D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F965D-CF0D-4534-8AF4-55E8745A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293C6-36EF-4DB0-8541-B026C223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161C46-F4CD-4527-B676-FBD0F991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5A8CA1-958A-4CE7-8D8C-304C7AE53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60C01A-E77C-49F3-95B8-AE7AC25FD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28CD3-7A76-4247-A7F2-DB7C9757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837D41-2387-44BF-897F-60F4C61D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AA6D53-876A-4F8E-A6B5-332D87FD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8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F2856-14D1-4E04-BB45-4453A8D5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09BA4D-E437-44E0-8E99-01B6D814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F52DE1-13BB-44AF-945E-66ED91E4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80C044-9519-4417-A4CB-2C3C43C9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0003F6-9959-441A-9DAC-865CB7A8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D5AC49-A94B-41B2-8A7C-E24B7180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91418-2E8B-4C5B-9A3B-3F40C3E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4FFA9-1107-495D-8393-E0C7E698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6685B-0094-42C5-8B4F-F76877BB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FB0785-1AE8-4508-BE9D-03CD232A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E7B63D-19AA-47E3-AE50-AD4E56C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C990A4-AD69-48FB-8D69-32899AB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93D24-BBDA-45CE-8681-903C12AF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14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F82F7-D2F7-4647-832F-91B16CD0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E332E8-5A1E-4228-9C97-7117AB1B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3C170F-92E1-4E76-8EB6-1D5F41E0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5D81BC-EA6D-47FF-962E-4A1A41A3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98E43-1420-424C-9F39-C97D81D9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ABAE8-F7F9-418E-B5F0-ABE187E5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9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23000">
              <a:srgbClr val="7D43CB"/>
            </a:gs>
            <a:gs pos="69000">
              <a:srgbClr val="8A44A0"/>
            </a:gs>
            <a:gs pos="97000">
              <a:srgbClr val="6D318B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266A18-BDC1-4D07-A912-0A63FABD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C20BB-E98D-4FFC-9EB8-202C599A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ABE41-7991-47E5-BF2C-4D41EE720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4371-0D8A-4554-AE4A-65843670320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19812-CFB0-4F36-925E-84E5C733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26012-0353-4C39-B0E8-361341911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40A0-3994-45A7-917B-B4E8BBC9E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5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svg"/><Relationship Id="rId3" Type="http://schemas.openxmlformats.org/officeDocument/2006/relationships/hyperlink" Target="https://www.publicdomainpictures.net/view-image.php?image=69726&amp;picture=tlo-bialy-papier-3" TargetMode="External"/><Relationship Id="rId7" Type="http://schemas.openxmlformats.org/officeDocument/2006/relationships/image" Target="../media/image19.svg"/><Relationship Id="rId12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9.svg"/><Relationship Id="rId5" Type="http://schemas.openxmlformats.org/officeDocument/2006/relationships/image" Target="../media/image17.sv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6.png"/><Relationship Id="rId3" Type="http://schemas.openxmlformats.org/officeDocument/2006/relationships/hyperlink" Target="https://www.publicdomainpictures.net/view-image.php?image=69726&amp;picture=tlo-bialy-papier-3" TargetMode="External"/><Relationship Id="rId7" Type="http://schemas.openxmlformats.org/officeDocument/2006/relationships/image" Target="../media/image29.svg"/><Relationship Id="rId12" Type="http://schemas.openxmlformats.org/officeDocument/2006/relationships/image" Target="../media/image15.sv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4.png"/><Relationship Id="rId5" Type="http://schemas.openxmlformats.org/officeDocument/2006/relationships/image" Target="../media/image21.sv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17.svg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8.png"/><Relationship Id="rId7" Type="http://schemas.openxmlformats.org/officeDocument/2006/relationships/image" Target="../media/image1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11" Type="http://schemas.openxmlformats.org/officeDocument/2006/relationships/image" Target="../media/image9.png"/><Relationship Id="rId5" Type="http://schemas.openxmlformats.org/officeDocument/2006/relationships/image" Target="../media/image40.png"/><Relationship Id="rId10" Type="http://schemas.openxmlformats.org/officeDocument/2006/relationships/image" Target="../media/image15.svg"/><Relationship Id="rId4" Type="http://schemas.openxmlformats.org/officeDocument/2006/relationships/image" Target="../media/image39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8.png"/><Relationship Id="rId7" Type="http://schemas.openxmlformats.org/officeDocument/2006/relationships/image" Target="../media/image15.sv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10" Type="http://schemas.openxmlformats.org/officeDocument/2006/relationships/image" Target="../media/image9.png"/><Relationship Id="rId4" Type="http://schemas.openxmlformats.org/officeDocument/2006/relationships/image" Target="../media/image39.svg"/><Relationship Id="rId9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4.sv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4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47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17.sv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3.png"/><Relationship Id="rId4" Type="http://schemas.openxmlformats.org/officeDocument/2006/relationships/image" Target="../media/image3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hyperlink" Target="https://www.publicdomainpictures.net/view-image.php?image=69726&amp;picture=tlo-bialy-papier-3" TargetMode="External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ulhouse : la Tour de l'Europe de Spoerry auréolée du précieux label  &quot;Patrimoine du XXe siècle&quot;">
            <a:extLst>
              <a:ext uri="{FF2B5EF4-FFF2-40B4-BE49-F238E27FC236}">
                <a16:creationId xmlns:a16="http://schemas.microsoft.com/office/drawing/2014/main" id="{621D2C12-AB81-4153-B63F-A42EAC57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41342E"/>
              </a:clrFrom>
              <a:clrTo>
                <a:srgbClr val="41342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-5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79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9276C62-1F80-4976-A245-CB56479AB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382" y="3863787"/>
            <a:ext cx="5597236" cy="5696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dirty="0"/>
              <a:t>Pseudo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8C93D2F-3B5E-44D6-B026-E5010391D696}"/>
              </a:ext>
            </a:extLst>
          </p:cNvPr>
          <p:cNvSpPr/>
          <p:nvPr/>
        </p:nvSpPr>
        <p:spPr>
          <a:xfrm>
            <a:off x="4648199" y="859883"/>
            <a:ext cx="2895600" cy="2701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Utilisateur">
            <a:extLst>
              <a:ext uri="{FF2B5EF4-FFF2-40B4-BE49-F238E27FC236}">
                <a16:creationId xmlns:a16="http://schemas.microsoft.com/office/drawing/2014/main" id="{FEF44564-DA48-42D3-990E-25B63CDDA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326" y="832174"/>
            <a:ext cx="2729345" cy="2729345"/>
          </a:xfrm>
          <a:prstGeom prst="rect">
            <a:avLst/>
          </a:prstGeom>
        </p:spPr>
      </p:pic>
      <p:pic>
        <p:nvPicPr>
          <p:cNvPr id="11" name="Graphique 10" descr="Cercle avec flèche droite">
            <a:extLst>
              <a:ext uri="{FF2B5EF4-FFF2-40B4-BE49-F238E27FC236}">
                <a16:creationId xmlns:a16="http://schemas.microsoft.com/office/drawing/2014/main" id="{CE2B1790-016C-40F2-A4FE-224CFBFBF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289091" y="3827928"/>
            <a:ext cx="605527" cy="605527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F1CD291-DD22-FEBC-2D8F-D118E7FD78C8}"/>
              </a:ext>
            </a:extLst>
          </p:cNvPr>
          <p:cNvSpPr/>
          <p:nvPr/>
        </p:nvSpPr>
        <p:spPr>
          <a:xfrm>
            <a:off x="8894618" y="4932348"/>
            <a:ext cx="2739853" cy="12746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SUIVANT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64208D-7656-91F4-CC65-4A7CC48EB312}"/>
              </a:ext>
            </a:extLst>
          </p:cNvPr>
          <p:cNvSpPr/>
          <p:nvPr/>
        </p:nvSpPr>
        <p:spPr>
          <a:xfrm>
            <a:off x="1025236" y="374073"/>
            <a:ext cx="2590800" cy="1274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Ecriture en OPENDYSILEXIE</a:t>
            </a:r>
          </a:p>
        </p:txBody>
      </p:sp>
    </p:spTree>
    <p:extLst>
      <p:ext uri="{BB962C8B-B14F-4D97-AF65-F5344CB8AC3E}">
        <p14:creationId xmlns:p14="http://schemas.microsoft.com/office/powerpoint/2010/main" val="1858902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1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C11D6ED-BA95-9249-2A7E-EDA360F193FF}"/>
              </a:ext>
            </a:extLst>
          </p:cNvPr>
          <p:cNvSpPr/>
          <p:nvPr/>
        </p:nvSpPr>
        <p:spPr>
          <a:xfrm>
            <a:off x="2981117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VRAI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88BFF9-0D8E-437C-F9AE-C5EB1D1A4BB7}"/>
              </a:ext>
            </a:extLst>
          </p:cNvPr>
          <p:cNvSpPr/>
          <p:nvPr/>
        </p:nvSpPr>
        <p:spPr>
          <a:xfrm>
            <a:off x="6287574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FAUX</a:t>
            </a:r>
          </a:p>
        </p:txBody>
      </p:sp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6D847A-2BAB-B825-28B0-BCBE650B77EF}"/>
              </a:ext>
            </a:extLst>
          </p:cNvPr>
          <p:cNvSpPr/>
          <p:nvPr/>
        </p:nvSpPr>
        <p:spPr>
          <a:xfrm>
            <a:off x="10487891" y="318654"/>
            <a:ext cx="803564" cy="831273"/>
          </a:xfrm>
          <a:prstGeom prst="actionButtonHelp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top contour">
            <a:extLst>
              <a:ext uri="{FF2B5EF4-FFF2-40B4-BE49-F238E27FC236}">
                <a16:creationId xmlns:a16="http://schemas.microsoft.com/office/drawing/2014/main" id="{FF845468-EC16-42BB-5BCB-22EC0BE0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987" y="0"/>
            <a:ext cx="7772877" cy="5368639"/>
          </a:xfrm>
          <a:prstGeom prst="rect">
            <a:avLst/>
          </a:prstGeom>
        </p:spPr>
      </p:pic>
      <p:sp>
        <p:nvSpPr>
          <p:cNvPr id="11" name="Bouton d’action : avant ou précéden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CC7D3B-CF1F-38D5-2208-A32C5874E9AD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CC10A9-7C05-7195-9BF3-40B63CE3A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22329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9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C11D6ED-BA95-9249-2A7E-EDA360F193FF}"/>
              </a:ext>
            </a:extLst>
          </p:cNvPr>
          <p:cNvSpPr/>
          <p:nvPr/>
        </p:nvSpPr>
        <p:spPr>
          <a:xfrm>
            <a:off x="2981117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VRAI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88BFF9-0D8E-437C-F9AE-C5EB1D1A4BB7}"/>
              </a:ext>
            </a:extLst>
          </p:cNvPr>
          <p:cNvSpPr/>
          <p:nvPr/>
        </p:nvSpPr>
        <p:spPr>
          <a:xfrm>
            <a:off x="6287574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FAUX</a:t>
            </a:r>
          </a:p>
        </p:txBody>
      </p:sp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6D847A-2BAB-B825-28B0-BCBE650B77EF}"/>
              </a:ext>
            </a:extLst>
          </p:cNvPr>
          <p:cNvSpPr/>
          <p:nvPr/>
        </p:nvSpPr>
        <p:spPr>
          <a:xfrm>
            <a:off x="10487891" y="318654"/>
            <a:ext cx="803564" cy="831273"/>
          </a:xfrm>
          <a:prstGeom prst="actionButtonHelp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top contour">
            <a:extLst>
              <a:ext uri="{FF2B5EF4-FFF2-40B4-BE49-F238E27FC236}">
                <a16:creationId xmlns:a16="http://schemas.microsoft.com/office/drawing/2014/main" id="{FF845468-EC16-42BB-5BCB-22EC0BE0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987" y="0"/>
            <a:ext cx="7772877" cy="5368639"/>
          </a:xfrm>
          <a:prstGeom prst="rect">
            <a:avLst/>
          </a:prstGeom>
        </p:spPr>
      </p:pic>
      <p:sp>
        <p:nvSpPr>
          <p:cNvPr id="11" name="Bouton d’action : avant ou précéden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CC7D3B-CF1F-38D5-2208-A32C5874E9AD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606E11-FB0F-476D-49E1-69A752E2C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48563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C11D6ED-BA95-9249-2A7E-EDA360F193FF}"/>
              </a:ext>
            </a:extLst>
          </p:cNvPr>
          <p:cNvSpPr/>
          <p:nvPr/>
        </p:nvSpPr>
        <p:spPr>
          <a:xfrm>
            <a:off x="2981117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VRAI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88BFF9-0D8E-437C-F9AE-C5EB1D1A4BB7}"/>
              </a:ext>
            </a:extLst>
          </p:cNvPr>
          <p:cNvSpPr/>
          <p:nvPr/>
        </p:nvSpPr>
        <p:spPr>
          <a:xfrm>
            <a:off x="6287574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FAUX</a:t>
            </a:r>
          </a:p>
        </p:txBody>
      </p:sp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6D847A-2BAB-B825-28B0-BCBE650B77EF}"/>
              </a:ext>
            </a:extLst>
          </p:cNvPr>
          <p:cNvSpPr/>
          <p:nvPr/>
        </p:nvSpPr>
        <p:spPr>
          <a:xfrm>
            <a:off x="10487891" y="318654"/>
            <a:ext cx="803564" cy="831273"/>
          </a:xfrm>
          <a:prstGeom prst="actionButtonHelp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top contour">
            <a:extLst>
              <a:ext uri="{FF2B5EF4-FFF2-40B4-BE49-F238E27FC236}">
                <a16:creationId xmlns:a16="http://schemas.microsoft.com/office/drawing/2014/main" id="{FF845468-EC16-42BB-5BCB-22EC0BE0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987" y="0"/>
            <a:ext cx="7772877" cy="5368639"/>
          </a:xfrm>
          <a:prstGeom prst="rect">
            <a:avLst/>
          </a:prstGeom>
        </p:spPr>
      </p:pic>
      <p:sp>
        <p:nvSpPr>
          <p:cNvPr id="11" name="Bouton d’action : avant ou précéden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CC7D3B-CF1F-38D5-2208-A32C5874E9AD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7142B9-0C77-AB36-884C-8CAB01F7C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364AB61A-6320-64A9-52C2-D894F5CE48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3985" y="80470"/>
            <a:ext cx="6858002" cy="6697059"/>
          </a:xfrm>
          <a:prstGeom prst="curvedConnector3">
            <a:avLst/>
          </a:prstGeom>
          <a:ln w="581025">
            <a:gradFill>
              <a:gsLst>
                <a:gs pos="0">
                  <a:srgbClr val="FFA500"/>
                </a:gs>
                <a:gs pos="50000">
                  <a:srgbClr val="FFD7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9DF1EC2-8374-4CA4-BBF1-1E223A85F352}"/>
              </a:ext>
            </a:extLst>
          </p:cNvPr>
          <p:cNvSpPr/>
          <p:nvPr/>
        </p:nvSpPr>
        <p:spPr>
          <a:xfrm>
            <a:off x="8440619" y="-988316"/>
            <a:ext cx="2119816" cy="19766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3BD7379-9E00-48C1-9759-3E331CF57AE7}"/>
              </a:ext>
            </a:extLst>
          </p:cNvPr>
          <p:cNvSpPr/>
          <p:nvPr/>
        </p:nvSpPr>
        <p:spPr>
          <a:xfrm>
            <a:off x="6557944" y="2023255"/>
            <a:ext cx="2119816" cy="19766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Déverrouiller">
            <a:extLst>
              <a:ext uri="{FF2B5EF4-FFF2-40B4-BE49-F238E27FC236}">
                <a16:creationId xmlns:a16="http://schemas.microsoft.com/office/drawing/2014/main" id="{7648C248-D702-4A0F-BFA5-0A067FDE9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3465" y="3208956"/>
            <a:ext cx="914400" cy="914400"/>
          </a:xfrm>
          <a:prstGeom prst="rect">
            <a:avLst/>
          </a:prstGeom>
        </p:spPr>
      </p:pic>
      <p:pic>
        <p:nvPicPr>
          <p:cNvPr id="19" name="Graphique 18" descr="Balance de la justice">
            <a:extLst>
              <a:ext uri="{FF2B5EF4-FFF2-40B4-BE49-F238E27FC236}">
                <a16:creationId xmlns:a16="http://schemas.microsoft.com/office/drawing/2014/main" id="{6D0051BF-1D12-454B-B114-046E74D57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7760" y="-716191"/>
            <a:ext cx="1645534" cy="1645534"/>
          </a:xfrm>
          <a:prstGeom prst="rect">
            <a:avLst/>
          </a:prstGeom>
        </p:spPr>
      </p:pic>
      <p:pic>
        <p:nvPicPr>
          <p:cNvPr id="21" name="Graphique 20" descr="Médical">
            <a:extLst>
              <a:ext uri="{FF2B5EF4-FFF2-40B4-BE49-F238E27FC236}">
                <a16:creationId xmlns:a16="http://schemas.microsoft.com/office/drawing/2014/main" id="{CC19008F-1EB2-4549-8E3A-A405DF5BA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386" y="2146726"/>
            <a:ext cx="1788932" cy="178893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AFE746F-3BD0-9AA4-F1DA-178EF7D55D44}"/>
              </a:ext>
            </a:extLst>
          </p:cNvPr>
          <p:cNvSpPr/>
          <p:nvPr/>
        </p:nvSpPr>
        <p:spPr>
          <a:xfrm>
            <a:off x="2602910" y="3904019"/>
            <a:ext cx="2133785" cy="198746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Cerveau dans une tête">
            <a:extLst>
              <a:ext uri="{FF2B5EF4-FFF2-40B4-BE49-F238E27FC236}">
                <a16:creationId xmlns:a16="http://schemas.microsoft.com/office/drawing/2014/main" id="{ADBB62FD-DB90-CA2C-DAD3-63BAEF02C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3149" y="3935658"/>
            <a:ext cx="1800421" cy="1800421"/>
          </a:xfrm>
          <a:prstGeom prst="rect">
            <a:avLst/>
          </a:prstGeom>
        </p:spPr>
      </p:pic>
      <p:pic>
        <p:nvPicPr>
          <p:cNvPr id="16" name="Graphique 15" descr="Verrouiller">
            <a:extLst>
              <a:ext uri="{FF2B5EF4-FFF2-40B4-BE49-F238E27FC236}">
                <a16:creationId xmlns:a16="http://schemas.microsoft.com/office/drawing/2014/main" id="{09DBD9B5-02CB-4E86-B614-6A1220976F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9102" y="5278879"/>
            <a:ext cx="914400" cy="9144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A334057-D212-3AC5-9347-147CFA92CD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2"/>
            <a:ext cx="1190791" cy="1095528"/>
          </a:xfrm>
          <a:prstGeom prst="rect">
            <a:avLst/>
          </a:prstGeom>
        </p:spPr>
      </p:pic>
      <p:sp>
        <p:nvSpPr>
          <p:cNvPr id="22" name="Bouton d'action : Aid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B25FFC-B5F9-9453-20D7-9877B6D37D9E}"/>
              </a:ext>
            </a:extLst>
          </p:cNvPr>
          <p:cNvSpPr/>
          <p:nvPr/>
        </p:nvSpPr>
        <p:spPr>
          <a:xfrm>
            <a:off x="1244520" y="70307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7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rgbClr val="E6E6FA"/>
            </a:gs>
            <a:gs pos="100000">
              <a:srgbClr val="C8A2C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D497A773-E6E0-4102-9DAB-6B005BD76F58}"/>
              </a:ext>
            </a:extLst>
          </p:cNvPr>
          <p:cNvSpPr/>
          <p:nvPr/>
        </p:nvSpPr>
        <p:spPr>
          <a:xfrm>
            <a:off x="504785" y="293680"/>
            <a:ext cx="2865120" cy="2804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Médical">
            <a:extLst>
              <a:ext uri="{FF2B5EF4-FFF2-40B4-BE49-F238E27FC236}">
                <a16:creationId xmlns:a16="http://schemas.microsoft.com/office/drawing/2014/main" id="{F5D512D9-156B-491C-8389-4216E01C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79" y="758785"/>
            <a:ext cx="1788932" cy="1788932"/>
          </a:xfrm>
          <a:prstGeom prst="rect">
            <a:avLst/>
          </a:prstGeom>
        </p:spPr>
      </p:pic>
      <p:pic>
        <p:nvPicPr>
          <p:cNvPr id="17" name="Graphique 16" descr="Déverrouiller">
            <a:extLst>
              <a:ext uri="{FF2B5EF4-FFF2-40B4-BE49-F238E27FC236}">
                <a16:creationId xmlns:a16="http://schemas.microsoft.com/office/drawing/2014/main" id="{C2EE5726-68A6-42F5-B79E-A81F8FB25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0145" y="2640640"/>
            <a:ext cx="914400" cy="914400"/>
          </a:xfrm>
          <a:prstGeom prst="rect">
            <a:avLst/>
          </a:prstGeom>
        </p:spPr>
      </p:pic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D36A20C-4B9D-4264-BF6A-36F8BB3F9C31}"/>
              </a:ext>
            </a:extLst>
          </p:cNvPr>
          <p:cNvSpPr/>
          <p:nvPr/>
        </p:nvSpPr>
        <p:spPr>
          <a:xfrm>
            <a:off x="3757141" y="1932972"/>
            <a:ext cx="5672445" cy="2012589"/>
          </a:xfrm>
          <a:prstGeom prst="wedgeRoundRectCallout">
            <a:avLst>
              <a:gd name="adj1" fmla="val 59895"/>
              <a:gd name="adj2" fmla="val -333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3364710-09B6-4E22-9000-CB461BD3834C}"/>
              </a:ext>
            </a:extLst>
          </p:cNvPr>
          <p:cNvSpPr/>
          <p:nvPr/>
        </p:nvSpPr>
        <p:spPr>
          <a:xfrm>
            <a:off x="4048335" y="5051287"/>
            <a:ext cx="5090055" cy="10784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COMMENCER LE NIVEAU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9D2783-AE0A-4291-B570-EC14148ECDC4}"/>
              </a:ext>
            </a:extLst>
          </p:cNvPr>
          <p:cNvSpPr txBox="1"/>
          <p:nvPr/>
        </p:nvSpPr>
        <p:spPr>
          <a:xfrm>
            <a:off x="4439924" y="410551"/>
            <a:ext cx="7259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1"/>
                </a:solidFill>
              </a:rPr>
              <a:t>SANTE</a:t>
            </a:r>
            <a:endParaRPr lang="fr-FR" sz="8800" b="1" dirty="0">
              <a:solidFill>
                <a:schemeClr val="accen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5DB68A-E6DA-6C7C-C50D-2C1BF16AD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6032" y="728221"/>
            <a:ext cx="5567145" cy="55671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E0421E-52B8-B73E-B2B5-23292A60A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069438-4B60-A8BD-957F-FCA39F5B65EF}"/>
              </a:ext>
            </a:extLst>
          </p:cNvPr>
          <p:cNvSpPr/>
          <p:nvPr/>
        </p:nvSpPr>
        <p:spPr>
          <a:xfrm>
            <a:off x="1327795" y="5865848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19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CFDC8F4-C03D-5591-BA6C-17174D3DEA43}"/>
              </a:ext>
            </a:extLst>
          </p:cNvPr>
          <p:cNvSpPr txBox="1"/>
          <p:nvPr/>
        </p:nvSpPr>
        <p:spPr>
          <a:xfrm>
            <a:off x="6276105" y="831270"/>
            <a:ext cx="407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CONSEQUENCE</a:t>
            </a:r>
            <a:r>
              <a:rPr lang="fr-FR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0B526A-20E0-A1F5-E75D-C0A7EDD1D82E}"/>
              </a:ext>
            </a:extLst>
          </p:cNvPr>
          <p:cNvSpPr txBox="1"/>
          <p:nvPr/>
        </p:nvSpPr>
        <p:spPr>
          <a:xfrm>
            <a:off x="775856" y="2645665"/>
            <a:ext cx="303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CAUSE</a:t>
            </a:r>
            <a:r>
              <a:rPr lang="fr-FR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B9E686-430E-A3AA-84F4-14A1A89557A0}"/>
              </a:ext>
            </a:extLst>
          </p:cNvPr>
          <p:cNvSpPr txBox="1"/>
          <p:nvPr/>
        </p:nvSpPr>
        <p:spPr>
          <a:xfrm>
            <a:off x="775856" y="3428999"/>
            <a:ext cx="303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CAUSE</a:t>
            </a:r>
            <a:r>
              <a:rPr lang="fr-FR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02EE5B-EA8B-9441-480F-7BDDC9EA558B}"/>
              </a:ext>
            </a:extLst>
          </p:cNvPr>
          <p:cNvSpPr txBox="1"/>
          <p:nvPr/>
        </p:nvSpPr>
        <p:spPr>
          <a:xfrm>
            <a:off x="775856" y="4259995"/>
            <a:ext cx="303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CAUSE</a:t>
            </a:r>
            <a:r>
              <a:rPr lang="fr-FR" dirty="0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4EE5DE-11ED-B7AD-B2B3-2E08D9BE521B}"/>
              </a:ext>
            </a:extLst>
          </p:cNvPr>
          <p:cNvSpPr txBox="1"/>
          <p:nvPr/>
        </p:nvSpPr>
        <p:spPr>
          <a:xfrm>
            <a:off x="775856" y="831271"/>
            <a:ext cx="303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CAUSE</a:t>
            </a:r>
            <a:r>
              <a:rPr lang="fr-FR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DB3B6B-6D4A-88AC-3999-B6B8DEC64CA8}"/>
              </a:ext>
            </a:extLst>
          </p:cNvPr>
          <p:cNvSpPr txBox="1"/>
          <p:nvPr/>
        </p:nvSpPr>
        <p:spPr>
          <a:xfrm>
            <a:off x="6276106" y="1662267"/>
            <a:ext cx="407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CONSEQUENCE</a:t>
            </a:r>
            <a:r>
              <a:rPr lang="fr-FR" dirty="0"/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D963D5-14F1-CD3C-1B54-82DDAEAA2249}"/>
              </a:ext>
            </a:extLst>
          </p:cNvPr>
          <p:cNvSpPr txBox="1"/>
          <p:nvPr/>
        </p:nvSpPr>
        <p:spPr>
          <a:xfrm>
            <a:off x="6276107" y="2569464"/>
            <a:ext cx="407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CONSEQUENCE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F43171B-A3EF-BB86-F4D3-69AEED9652FE}"/>
              </a:ext>
            </a:extLst>
          </p:cNvPr>
          <p:cNvSpPr txBox="1"/>
          <p:nvPr/>
        </p:nvSpPr>
        <p:spPr>
          <a:xfrm>
            <a:off x="6276107" y="3476662"/>
            <a:ext cx="407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CONSEQUENCE</a:t>
            </a:r>
            <a:r>
              <a:rPr lang="fr-FR" dirty="0"/>
              <a:t>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D08422A-DE3D-86B7-EC20-23A7B9B1FCCE}"/>
              </a:ext>
            </a:extLst>
          </p:cNvPr>
          <p:cNvSpPr txBox="1"/>
          <p:nvPr/>
        </p:nvSpPr>
        <p:spPr>
          <a:xfrm>
            <a:off x="775856" y="1738468"/>
            <a:ext cx="303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CAUSE</a:t>
            </a:r>
            <a:r>
              <a:rPr lang="fr-FR" dirty="0"/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9BE2701-DF7D-F305-2595-566307C1EEA8}"/>
              </a:ext>
            </a:extLst>
          </p:cNvPr>
          <p:cNvSpPr txBox="1"/>
          <p:nvPr/>
        </p:nvSpPr>
        <p:spPr>
          <a:xfrm>
            <a:off x="6276108" y="4259995"/>
            <a:ext cx="407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CONSEQUENCE</a:t>
            </a:r>
            <a:r>
              <a:rPr lang="fr-FR" dirty="0"/>
              <a:t> 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5681526-6A56-03A5-CDD8-A9DB17F6989C}"/>
              </a:ext>
            </a:extLst>
          </p:cNvPr>
          <p:cNvSpPr/>
          <p:nvPr/>
        </p:nvSpPr>
        <p:spPr>
          <a:xfrm>
            <a:off x="2559006" y="1125564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9893F9E-D6B3-7918-5433-F1458ED02561}"/>
              </a:ext>
            </a:extLst>
          </p:cNvPr>
          <p:cNvSpPr/>
          <p:nvPr/>
        </p:nvSpPr>
        <p:spPr>
          <a:xfrm>
            <a:off x="2559006" y="2066425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3D67145-11A0-3D86-3D18-FDF54A412FC3}"/>
              </a:ext>
            </a:extLst>
          </p:cNvPr>
          <p:cNvSpPr/>
          <p:nvPr/>
        </p:nvSpPr>
        <p:spPr>
          <a:xfrm>
            <a:off x="2559006" y="2983989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10B8A18-4E1E-4BFE-09FA-B3B3DE050EB7}"/>
              </a:ext>
            </a:extLst>
          </p:cNvPr>
          <p:cNvSpPr/>
          <p:nvPr/>
        </p:nvSpPr>
        <p:spPr>
          <a:xfrm>
            <a:off x="2559006" y="3747444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1E42EF5-7F3F-9CF5-340E-3810CF5AEFEB}"/>
              </a:ext>
            </a:extLst>
          </p:cNvPr>
          <p:cNvSpPr/>
          <p:nvPr/>
        </p:nvSpPr>
        <p:spPr>
          <a:xfrm>
            <a:off x="2559006" y="4554608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5D07D65-82F1-BF9A-0AE5-5F9F50E17BB5}"/>
              </a:ext>
            </a:extLst>
          </p:cNvPr>
          <p:cNvSpPr/>
          <p:nvPr/>
        </p:nvSpPr>
        <p:spPr>
          <a:xfrm>
            <a:off x="5915896" y="1125563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1ED4E64-D9CA-A61F-2014-E1D931244F9C}"/>
              </a:ext>
            </a:extLst>
          </p:cNvPr>
          <p:cNvSpPr/>
          <p:nvPr/>
        </p:nvSpPr>
        <p:spPr>
          <a:xfrm>
            <a:off x="5915896" y="1939215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A66AF9C-37A1-5320-0BF9-92A756DBDF41}"/>
              </a:ext>
            </a:extLst>
          </p:cNvPr>
          <p:cNvSpPr/>
          <p:nvPr/>
        </p:nvSpPr>
        <p:spPr>
          <a:xfrm>
            <a:off x="5915894" y="2890122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C415ED2-610F-7F13-9882-F06AE10EE141}"/>
              </a:ext>
            </a:extLst>
          </p:cNvPr>
          <p:cNvSpPr/>
          <p:nvPr/>
        </p:nvSpPr>
        <p:spPr>
          <a:xfrm>
            <a:off x="5915894" y="3726110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36D0E12-1F0F-69AC-8F8C-4851198CC873}"/>
              </a:ext>
            </a:extLst>
          </p:cNvPr>
          <p:cNvSpPr/>
          <p:nvPr/>
        </p:nvSpPr>
        <p:spPr>
          <a:xfrm>
            <a:off x="5919652" y="4654681"/>
            <a:ext cx="284934" cy="2417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998E8620-EA4C-30CD-26AE-F5585C46E1CE}"/>
                  </a:ext>
                </a:extLst>
              </p14:cNvPr>
              <p14:cNvContentPartPr/>
              <p14:nvPr/>
            </p14:nvContentPartPr>
            <p14:xfrm>
              <a:off x="2824953" y="1296055"/>
              <a:ext cx="3255480" cy="337104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998E8620-EA4C-30CD-26AE-F5585C46E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13" y="1233415"/>
                <a:ext cx="3381120" cy="34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9FB1FAB7-58F9-5992-9096-FB3B95B8D09C}"/>
                  </a:ext>
                </a:extLst>
              </p14:cNvPr>
              <p14:cNvContentPartPr/>
              <p14:nvPr/>
            </p14:nvContentPartPr>
            <p14:xfrm>
              <a:off x="2801193" y="3165175"/>
              <a:ext cx="3130200" cy="72288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9FB1FAB7-58F9-5992-9096-FB3B95B8D0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8193" y="3102175"/>
                <a:ext cx="325584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81338B97-51A9-9AAE-C9FF-5CCAF0016945}"/>
                  </a:ext>
                </a:extLst>
              </p14:cNvPr>
              <p14:cNvContentPartPr/>
              <p14:nvPr/>
            </p14:nvContentPartPr>
            <p14:xfrm>
              <a:off x="2770593" y="2024335"/>
              <a:ext cx="3119760" cy="16380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81338B97-51A9-9AAE-C9FF-5CCAF00169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7953" y="1961695"/>
                <a:ext cx="3245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3241E8D4-92C5-99CC-E87D-D3EE6BD59F7A}"/>
                  </a:ext>
                </a:extLst>
              </p14:cNvPr>
              <p14:cNvContentPartPr/>
              <p14:nvPr/>
            </p14:nvContentPartPr>
            <p14:xfrm>
              <a:off x="2699673" y="1345735"/>
              <a:ext cx="3479760" cy="347976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3241E8D4-92C5-99CC-E87D-D3EE6BD59F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7033" y="1283095"/>
                <a:ext cx="3605400" cy="36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49C73343-C45C-3949-E2F4-E2C294C5E6C4}"/>
                  </a:ext>
                </a:extLst>
              </p14:cNvPr>
              <p14:cNvContentPartPr/>
              <p14:nvPr/>
            </p14:nvContentPartPr>
            <p14:xfrm>
              <a:off x="2750793" y="3049975"/>
              <a:ext cx="3173040" cy="79128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49C73343-C45C-3949-E2F4-E2C294C5E6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8153" y="2987335"/>
                <a:ext cx="3298680" cy="916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Bouton d’action : avant ou précédent 4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FAAFE67-442E-297D-F0DC-647A0C323DFB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Bouton d'action : Aide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180E497-589A-D712-7FCB-8F631D72B2CD}"/>
              </a:ext>
            </a:extLst>
          </p:cNvPr>
          <p:cNvSpPr/>
          <p:nvPr/>
        </p:nvSpPr>
        <p:spPr>
          <a:xfrm>
            <a:off x="10942088" y="345899"/>
            <a:ext cx="803564" cy="831273"/>
          </a:xfrm>
          <a:prstGeom prst="actionButtonHelp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6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364AB61A-6320-64A9-52C2-D894F5CE48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5465" y="423043"/>
            <a:ext cx="6858003" cy="6011911"/>
          </a:xfrm>
          <a:prstGeom prst="curvedConnector3">
            <a:avLst/>
          </a:prstGeom>
          <a:ln w="581025">
            <a:gradFill>
              <a:gsLst>
                <a:gs pos="100000">
                  <a:srgbClr val="FFA500"/>
                </a:gs>
                <a:gs pos="50000">
                  <a:srgbClr val="FFD700"/>
                </a:gs>
                <a:gs pos="0">
                  <a:srgbClr val="FF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3BD7379-9E00-48C1-9759-3E331CF57AE7}"/>
              </a:ext>
            </a:extLst>
          </p:cNvPr>
          <p:cNvSpPr/>
          <p:nvPr/>
        </p:nvSpPr>
        <p:spPr>
          <a:xfrm>
            <a:off x="1842180" y="-1559333"/>
            <a:ext cx="2119816" cy="19766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Médical">
            <a:extLst>
              <a:ext uri="{FF2B5EF4-FFF2-40B4-BE49-F238E27FC236}">
                <a16:creationId xmlns:a16="http://schemas.microsoft.com/office/drawing/2014/main" id="{CC19008F-1EB2-4549-8E3A-A405DF5BA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622" y="-1463458"/>
            <a:ext cx="1788932" cy="178893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AFE746F-3BD0-9AA4-F1DA-178EF7D55D44}"/>
              </a:ext>
            </a:extLst>
          </p:cNvPr>
          <p:cNvSpPr/>
          <p:nvPr/>
        </p:nvSpPr>
        <p:spPr>
          <a:xfrm>
            <a:off x="4539751" y="2314886"/>
            <a:ext cx="2133785" cy="198746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Cerveau dans une tête">
            <a:extLst>
              <a:ext uri="{FF2B5EF4-FFF2-40B4-BE49-F238E27FC236}">
                <a16:creationId xmlns:a16="http://schemas.microsoft.com/office/drawing/2014/main" id="{ADBB62FD-DB90-CA2C-DAD3-63BAEF02C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255" y="2408409"/>
            <a:ext cx="1800421" cy="1800421"/>
          </a:xfrm>
          <a:prstGeom prst="rect">
            <a:avLst/>
          </a:prstGeom>
        </p:spPr>
      </p:pic>
      <p:pic>
        <p:nvPicPr>
          <p:cNvPr id="9" name="Graphique 8" descr="Déverrouiller">
            <a:extLst>
              <a:ext uri="{FF2B5EF4-FFF2-40B4-BE49-F238E27FC236}">
                <a16:creationId xmlns:a16="http://schemas.microsoft.com/office/drawing/2014/main" id="{7648C248-D702-4A0F-BFA5-0A067FDE9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7055" y="3798392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9F1427-4D58-2CEF-E6A2-24540F53B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7433" y="4858339"/>
            <a:ext cx="2145978" cy="1999661"/>
          </a:xfrm>
          <a:prstGeom prst="rect">
            <a:avLst/>
          </a:prstGeom>
        </p:spPr>
      </p:pic>
      <p:pic>
        <p:nvPicPr>
          <p:cNvPr id="16" name="Graphique 15" descr="Verrouiller">
            <a:extLst>
              <a:ext uri="{FF2B5EF4-FFF2-40B4-BE49-F238E27FC236}">
                <a16:creationId xmlns:a16="http://schemas.microsoft.com/office/drawing/2014/main" id="{09DBD9B5-02CB-4E86-B614-6A1220976F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76441" y="5943600"/>
            <a:ext cx="914400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B0D96D-3024-BD90-B14D-2C1D245FEF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1184" y="4961979"/>
            <a:ext cx="1798476" cy="17923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1A6785-AC90-3DA8-B366-D66068C2AC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254" y="25431"/>
            <a:ext cx="1190791" cy="1095528"/>
          </a:xfrm>
          <a:prstGeom prst="rect">
            <a:avLst/>
          </a:prstGeom>
        </p:spPr>
      </p:pic>
      <p:sp>
        <p:nvSpPr>
          <p:cNvPr id="17" name="Bouton d'action : Aid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3F98E6-4505-F528-7653-2BC836422325}"/>
              </a:ext>
            </a:extLst>
          </p:cNvPr>
          <p:cNvSpPr/>
          <p:nvPr/>
        </p:nvSpPr>
        <p:spPr>
          <a:xfrm>
            <a:off x="1330373" y="35426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15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A2C8"/>
            </a:gs>
            <a:gs pos="50000">
              <a:srgbClr val="E6E6FA"/>
            </a:gs>
            <a:gs pos="100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D36A20C-4B9D-4264-BF6A-36F8BB3F9C31}"/>
              </a:ext>
            </a:extLst>
          </p:cNvPr>
          <p:cNvSpPr/>
          <p:nvPr/>
        </p:nvSpPr>
        <p:spPr>
          <a:xfrm>
            <a:off x="3757141" y="1932972"/>
            <a:ext cx="5672445" cy="2012589"/>
          </a:xfrm>
          <a:prstGeom prst="wedgeRoundRectCallout">
            <a:avLst>
              <a:gd name="adj1" fmla="val 59895"/>
              <a:gd name="adj2" fmla="val -333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3364710-09B6-4E22-9000-CB461BD3834C}"/>
              </a:ext>
            </a:extLst>
          </p:cNvPr>
          <p:cNvSpPr/>
          <p:nvPr/>
        </p:nvSpPr>
        <p:spPr>
          <a:xfrm>
            <a:off x="4048335" y="4758405"/>
            <a:ext cx="5090055" cy="1078492"/>
          </a:xfrm>
          <a:prstGeom prst="roundRect">
            <a:avLst/>
          </a:prstGeom>
          <a:solidFill>
            <a:srgbClr val="4A206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COMMENCER LE NIVEAU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9D2783-AE0A-4291-B570-EC14148ECDC4}"/>
              </a:ext>
            </a:extLst>
          </p:cNvPr>
          <p:cNvSpPr txBox="1"/>
          <p:nvPr/>
        </p:nvSpPr>
        <p:spPr>
          <a:xfrm>
            <a:off x="3597973" y="410551"/>
            <a:ext cx="7259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rgbClr val="4A206A"/>
                </a:solidFill>
              </a:rPr>
              <a:t>PSYCHOLOGIE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8A30C3-12DE-C0D1-EA7F-8608930D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77" y="964549"/>
            <a:ext cx="5285690" cy="52856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8B2DB0-AC53-F96A-3A4E-805676C7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2" y="235492"/>
            <a:ext cx="2865119" cy="280416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624783C-A7ED-68F1-3A86-74671CE8D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93" y="619309"/>
            <a:ext cx="1798476" cy="17984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C9AF44-ADF9-DADA-1CD6-9554BBBD7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7" y="5702475"/>
            <a:ext cx="1190791" cy="1095528"/>
          </a:xfrm>
          <a:prstGeom prst="rect">
            <a:avLst/>
          </a:prstGeom>
        </p:spPr>
      </p:pic>
      <p:sp>
        <p:nvSpPr>
          <p:cNvPr id="8" name="Bouton d'action : Aid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4523CA-0B5B-E8E5-F3A0-99245E4CB752}"/>
              </a:ext>
            </a:extLst>
          </p:cNvPr>
          <p:cNvSpPr/>
          <p:nvPr/>
        </p:nvSpPr>
        <p:spPr>
          <a:xfrm>
            <a:off x="1336335" y="5842454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770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uton d’action : avant ou précéden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0361DD-64E1-A9AE-115F-08DFB2E9788B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Bouton d'action : Aid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CA3B76-0D23-8173-B452-F39925B4E693}"/>
              </a:ext>
            </a:extLst>
          </p:cNvPr>
          <p:cNvSpPr/>
          <p:nvPr/>
        </p:nvSpPr>
        <p:spPr>
          <a:xfrm>
            <a:off x="10942088" y="332508"/>
            <a:ext cx="803564" cy="831273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53856-6909-0D6C-0AAC-1CCE710E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uton d’action : avant ou précéden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0361DD-64E1-A9AE-115F-08DFB2E9788B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Bouton d'action : Aid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CA3B76-0D23-8173-B452-F39925B4E693}"/>
              </a:ext>
            </a:extLst>
          </p:cNvPr>
          <p:cNvSpPr/>
          <p:nvPr/>
        </p:nvSpPr>
        <p:spPr>
          <a:xfrm>
            <a:off x="10942088" y="332508"/>
            <a:ext cx="803564" cy="831273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53856-6909-0D6C-0AAC-1CCE710E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Mulhouse : la Tour de l'Europe de Spoerry auréolée du précieux label  &quot;Patrimoine du XXe siècle&quot;">
            <a:extLst>
              <a:ext uri="{FF2B5EF4-FFF2-40B4-BE49-F238E27FC236}">
                <a16:creationId xmlns:a16="http://schemas.microsoft.com/office/drawing/2014/main" id="{9C4EE79E-91F8-465D-826F-0514E630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A2732"/>
              </a:clrFrom>
              <a:clrTo>
                <a:srgbClr val="2A2732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053"/>
            <a:ext cx="12192000" cy="79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83F73C21-6FCE-4B93-BAFC-C0B5F608FF6C}"/>
              </a:ext>
            </a:extLst>
          </p:cNvPr>
          <p:cNvSpPr/>
          <p:nvPr/>
        </p:nvSpPr>
        <p:spPr>
          <a:xfrm>
            <a:off x="192913" y="1739679"/>
            <a:ext cx="2120904" cy="430832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CF3450D5-2C8E-41AC-8F11-12DF30160B9B}"/>
              </a:ext>
            </a:extLst>
          </p:cNvPr>
          <p:cNvSpPr/>
          <p:nvPr/>
        </p:nvSpPr>
        <p:spPr>
          <a:xfrm>
            <a:off x="2567652" y="1739679"/>
            <a:ext cx="2199536" cy="430832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548869F0-B84A-4DA5-A505-82533FABEFDF}"/>
              </a:ext>
            </a:extLst>
          </p:cNvPr>
          <p:cNvSpPr/>
          <p:nvPr/>
        </p:nvSpPr>
        <p:spPr>
          <a:xfrm>
            <a:off x="4942390" y="1739679"/>
            <a:ext cx="2065271" cy="430832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3F5B1406-1452-4014-B321-F1E623407118}"/>
              </a:ext>
            </a:extLst>
          </p:cNvPr>
          <p:cNvSpPr/>
          <p:nvPr/>
        </p:nvSpPr>
        <p:spPr>
          <a:xfrm>
            <a:off x="7317130" y="1739679"/>
            <a:ext cx="2120904" cy="430832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DAA90A34-4BEF-4220-8622-33419C43744A}"/>
              </a:ext>
            </a:extLst>
          </p:cNvPr>
          <p:cNvSpPr/>
          <p:nvPr/>
        </p:nvSpPr>
        <p:spPr>
          <a:xfrm>
            <a:off x="9691869" y="1739679"/>
            <a:ext cx="1968854" cy="430832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2F5C239-16B6-411B-B658-69A3FA0035D9}"/>
              </a:ext>
            </a:extLst>
          </p:cNvPr>
          <p:cNvSpPr/>
          <p:nvPr/>
        </p:nvSpPr>
        <p:spPr>
          <a:xfrm>
            <a:off x="603812" y="2048719"/>
            <a:ext cx="1400537" cy="138028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0F114BA-8BA1-42A6-8A32-8DC38DDF2468}"/>
              </a:ext>
            </a:extLst>
          </p:cNvPr>
          <p:cNvSpPr/>
          <p:nvPr/>
        </p:nvSpPr>
        <p:spPr>
          <a:xfrm>
            <a:off x="2978551" y="2048719"/>
            <a:ext cx="1400537" cy="138028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007A990-E70F-4A4F-A9BD-4E2E567351FE}"/>
              </a:ext>
            </a:extLst>
          </p:cNvPr>
          <p:cNvSpPr/>
          <p:nvPr/>
        </p:nvSpPr>
        <p:spPr>
          <a:xfrm>
            <a:off x="5353290" y="2048719"/>
            <a:ext cx="1400537" cy="138028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030D53A-7279-4DB6-A68B-49C0A0E2688E}"/>
              </a:ext>
            </a:extLst>
          </p:cNvPr>
          <p:cNvSpPr/>
          <p:nvPr/>
        </p:nvSpPr>
        <p:spPr>
          <a:xfrm>
            <a:off x="7728029" y="2048718"/>
            <a:ext cx="1400537" cy="138028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C42CCE1-9FC6-4055-BEE6-F634D007E0CF}"/>
              </a:ext>
            </a:extLst>
          </p:cNvPr>
          <p:cNvSpPr/>
          <p:nvPr/>
        </p:nvSpPr>
        <p:spPr>
          <a:xfrm>
            <a:off x="10102768" y="2048717"/>
            <a:ext cx="1400537" cy="138028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Utilisateur">
            <a:extLst>
              <a:ext uri="{FF2B5EF4-FFF2-40B4-BE49-F238E27FC236}">
                <a16:creationId xmlns:a16="http://schemas.microsoft.com/office/drawing/2014/main" id="{8E5FBAE2-C6CF-4EB4-99F6-64389992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22" y="2125399"/>
            <a:ext cx="1226916" cy="1226916"/>
          </a:xfrm>
          <a:prstGeom prst="rect">
            <a:avLst/>
          </a:prstGeom>
        </p:spPr>
      </p:pic>
      <p:pic>
        <p:nvPicPr>
          <p:cNvPr id="23" name="Graphique 22" descr="Utilisateur">
            <a:extLst>
              <a:ext uri="{FF2B5EF4-FFF2-40B4-BE49-F238E27FC236}">
                <a16:creationId xmlns:a16="http://schemas.microsoft.com/office/drawing/2014/main" id="{A89C6319-F57C-4220-A562-E35709B55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7676" y="2139006"/>
            <a:ext cx="1226916" cy="1226916"/>
          </a:xfrm>
          <a:prstGeom prst="rect">
            <a:avLst/>
          </a:prstGeom>
        </p:spPr>
      </p:pic>
      <p:pic>
        <p:nvPicPr>
          <p:cNvPr id="24" name="Graphique 23" descr="Utilisateur">
            <a:extLst>
              <a:ext uri="{FF2B5EF4-FFF2-40B4-BE49-F238E27FC236}">
                <a16:creationId xmlns:a16="http://schemas.microsoft.com/office/drawing/2014/main" id="{46A505AE-6E95-407C-B40E-90F29406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350" y="2125399"/>
            <a:ext cx="1226916" cy="1226916"/>
          </a:xfrm>
          <a:prstGeom prst="rect">
            <a:avLst/>
          </a:prstGeom>
        </p:spPr>
      </p:pic>
      <p:pic>
        <p:nvPicPr>
          <p:cNvPr id="25" name="Graphique 24" descr="Utilisateur">
            <a:extLst>
              <a:ext uri="{FF2B5EF4-FFF2-40B4-BE49-F238E27FC236}">
                <a16:creationId xmlns:a16="http://schemas.microsoft.com/office/drawing/2014/main" id="{173DC79D-0B6D-40E5-A197-248DF5F69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839" y="2125399"/>
            <a:ext cx="1226916" cy="1226916"/>
          </a:xfrm>
          <a:prstGeom prst="rect">
            <a:avLst/>
          </a:prstGeom>
        </p:spPr>
      </p:pic>
      <p:pic>
        <p:nvPicPr>
          <p:cNvPr id="26" name="Graphique 25" descr="Utilisateur">
            <a:extLst>
              <a:ext uri="{FF2B5EF4-FFF2-40B4-BE49-F238E27FC236}">
                <a16:creationId xmlns:a16="http://schemas.microsoft.com/office/drawing/2014/main" id="{D493A494-F18A-43C2-80F2-0A992231C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2730" y="2139006"/>
            <a:ext cx="1226916" cy="122691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5E84D8D-7173-461B-B72C-32FE029778B7}"/>
              </a:ext>
            </a:extLst>
          </p:cNvPr>
          <p:cNvSpPr txBox="1"/>
          <p:nvPr/>
        </p:nvSpPr>
        <p:spPr>
          <a:xfrm>
            <a:off x="5261465" y="3722562"/>
            <a:ext cx="166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Rapide biographie :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3097A4-502E-49F9-9591-8975581896BB}"/>
              </a:ext>
            </a:extLst>
          </p:cNvPr>
          <p:cNvSpPr txBox="1"/>
          <p:nvPr/>
        </p:nvSpPr>
        <p:spPr>
          <a:xfrm>
            <a:off x="2844284" y="3669878"/>
            <a:ext cx="166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Rapide biographie :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265FBC-9BAD-4958-9C8B-3EBE1EBE2414}"/>
              </a:ext>
            </a:extLst>
          </p:cNvPr>
          <p:cNvSpPr txBox="1"/>
          <p:nvPr/>
        </p:nvSpPr>
        <p:spPr>
          <a:xfrm>
            <a:off x="469545" y="3714436"/>
            <a:ext cx="166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Rapide biographie :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83B0CE-9292-4098-B9E1-9CF502CD0D5F}"/>
              </a:ext>
            </a:extLst>
          </p:cNvPr>
          <p:cNvSpPr txBox="1"/>
          <p:nvPr/>
        </p:nvSpPr>
        <p:spPr>
          <a:xfrm>
            <a:off x="7616564" y="3726494"/>
            <a:ext cx="166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Rapide biographie :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13EB95F-1FD5-4112-B633-40CB98E04EF5}"/>
              </a:ext>
            </a:extLst>
          </p:cNvPr>
          <p:cNvSpPr txBox="1"/>
          <p:nvPr/>
        </p:nvSpPr>
        <p:spPr>
          <a:xfrm>
            <a:off x="9991653" y="3739681"/>
            <a:ext cx="166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Rapide biographie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061A0-1A20-0B9A-8B5F-987A70DB6265}"/>
              </a:ext>
            </a:extLst>
          </p:cNvPr>
          <p:cNvSpPr/>
          <p:nvPr/>
        </p:nvSpPr>
        <p:spPr>
          <a:xfrm>
            <a:off x="2928710" y="418133"/>
            <a:ext cx="5671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CHOIX DE L’AVATAR</a:t>
            </a:r>
            <a:endParaRPr lang="fr-F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6003522-479C-F7F5-B488-5FD2E52B9277}"/>
              </a:ext>
            </a:extLst>
          </p:cNvPr>
          <p:cNvSpPr/>
          <p:nvPr/>
        </p:nvSpPr>
        <p:spPr>
          <a:xfrm>
            <a:off x="53947" y="47148"/>
            <a:ext cx="2874763" cy="1876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Les avatars sous forme de personnages / caricaturales / dessiné </a:t>
            </a:r>
          </a:p>
        </p:txBody>
      </p:sp>
    </p:spTree>
    <p:extLst>
      <p:ext uri="{BB962C8B-B14F-4D97-AF65-F5344CB8AC3E}">
        <p14:creationId xmlns:p14="http://schemas.microsoft.com/office/powerpoint/2010/main" val="204140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uton d’action : avant ou précéden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0361DD-64E1-A9AE-115F-08DFB2E9788B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Bouton d'action : Aid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CA3B76-0D23-8173-B452-F39925B4E693}"/>
              </a:ext>
            </a:extLst>
          </p:cNvPr>
          <p:cNvSpPr/>
          <p:nvPr/>
        </p:nvSpPr>
        <p:spPr>
          <a:xfrm>
            <a:off x="10942088" y="332508"/>
            <a:ext cx="803564" cy="831273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53856-6909-0D6C-0AAC-1CCE710E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7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uton d’action : avant ou précéden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0361DD-64E1-A9AE-115F-08DFB2E9788B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Bouton d'action : Aid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CA3B76-0D23-8173-B452-F39925B4E693}"/>
              </a:ext>
            </a:extLst>
          </p:cNvPr>
          <p:cNvSpPr/>
          <p:nvPr/>
        </p:nvSpPr>
        <p:spPr>
          <a:xfrm>
            <a:off x="10942088" y="332508"/>
            <a:ext cx="803564" cy="831273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53856-6909-0D6C-0AAC-1CCE710E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uton d’action : avant ou précéden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0361DD-64E1-A9AE-115F-08DFB2E9788B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Bouton d'action : Aide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CA3B76-0D23-8173-B452-F39925B4E693}"/>
              </a:ext>
            </a:extLst>
          </p:cNvPr>
          <p:cNvSpPr/>
          <p:nvPr/>
        </p:nvSpPr>
        <p:spPr>
          <a:xfrm>
            <a:off x="10942088" y="332508"/>
            <a:ext cx="803564" cy="831273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53856-6909-0D6C-0AAC-1CCE710E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7F8833-69DB-B09A-6F7F-9E4B797B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3254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3450DF48-5C67-9EC7-387F-1A213557067C}"/>
              </a:ext>
            </a:extLst>
          </p:cNvPr>
          <p:cNvCxnSpPr>
            <a:cxnSpLocks/>
          </p:cNvCxnSpPr>
          <p:nvPr/>
        </p:nvCxnSpPr>
        <p:spPr>
          <a:xfrm rot="5400000">
            <a:off x="1757703" y="139361"/>
            <a:ext cx="6858000" cy="6579279"/>
          </a:xfrm>
          <a:prstGeom prst="curvedConnector3">
            <a:avLst>
              <a:gd name="adj1" fmla="val 50000"/>
            </a:avLst>
          </a:prstGeom>
          <a:ln w="581025">
            <a:gradFill>
              <a:gsLst>
                <a:gs pos="100000">
                  <a:srgbClr val="FFA500"/>
                </a:gs>
                <a:gs pos="50000">
                  <a:srgbClr val="FFD700"/>
                </a:gs>
                <a:gs pos="0">
                  <a:srgbClr val="FF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E39BD49-4A1B-31DC-BF13-EE4C57797BA1}"/>
              </a:ext>
            </a:extLst>
          </p:cNvPr>
          <p:cNvSpPr/>
          <p:nvPr/>
        </p:nvSpPr>
        <p:spPr>
          <a:xfrm>
            <a:off x="2032560" y="3429000"/>
            <a:ext cx="2119816" cy="19766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8D0752C6-F266-40A4-B886-5F98E7C0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5904" y="3511889"/>
            <a:ext cx="1873127" cy="187312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566A2546-5159-4E38-8B0E-164D1681FC84}"/>
              </a:ext>
            </a:extLst>
          </p:cNvPr>
          <p:cNvSpPr/>
          <p:nvPr/>
        </p:nvSpPr>
        <p:spPr>
          <a:xfrm>
            <a:off x="7398617" y="-111816"/>
            <a:ext cx="2133785" cy="19830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Graphique 13" descr="Connexions">
            <a:extLst>
              <a:ext uri="{FF2B5EF4-FFF2-40B4-BE49-F238E27FC236}">
                <a16:creationId xmlns:a16="http://schemas.microsoft.com/office/drawing/2014/main" id="{4055D2D1-1107-4AC2-B18A-252A5ED01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7506" y="-69923"/>
            <a:ext cx="1796005" cy="1796005"/>
          </a:xfrm>
          <a:prstGeom prst="rect">
            <a:avLst/>
          </a:prstGeom>
        </p:spPr>
      </p:pic>
      <p:pic>
        <p:nvPicPr>
          <p:cNvPr id="33" name="Graphique 32" descr="Déverrouiller">
            <a:extLst>
              <a:ext uri="{FF2B5EF4-FFF2-40B4-BE49-F238E27FC236}">
                <a16:creationId xmlns:a16="http://schemas.microsoft.com/office/drawing/2014/main" id="{587B0A3C-B941-4438-C745-A50B843E8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415" y="1068652"/>
            <a:ext cx="914400" cy="914400"/>
          </a:xfrm>
          <a:prstGeom prst="rect">
            <a:avLst/>
          </a:prstGeom>
        </p:spPr>
      </p:pic>
      <p:pic>
        <p:nvPicPr>
          <p:cNvPr id="18" name="Graphique 17" descr="Verrouiller">
            <a:extLst>
              <a:ext uri="{FF2B5EF4-FFF2-40B4-BE49-F238E27FC236}">
                <a16:creationId xmlns:a16="http://schemas.microsoft.com/office/drawing/2014/main" id="{CF0671F9-F6C7-D9E4-0528-4DA0C506D3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0956" y="4678370"/>
            <a:ext cx="914400" cy="914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3F79B05-A2A9-084A-91DD-EA7501F497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190791" cy="1095528"/>
          </a:xfrm>
          <a:prstGeom prst="rect">
            <a:avLst/>
          </a:prstGeom>
        </p:spPr>
      </p:pic>
      <p:sp>
        <p:nvSpPr>
          <p:cNvPr id="23" name="Bouton d'action : Aide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942799-C119-E76B-8AE8-5BD8A6CFBD33}"/>
              </a:ext>
            </a:extLst>
          </p:cNvPr>
          <p:cNvSpPr/>
          <p:nvPr/>
        </p:nvSpPr>
        <p:spPr>
          <a:xfrm>
            <a:off x="1320664" y="118246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57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A2C8"/>
            </a:gs>
            <a:gs pos="50000">
              <a:srgbClr val="E6E6FA"/>
            </a:gs>
            <a:gs pos="100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D36A20C-4B9D-4264-BF6A-36F8BB3F9C31}"/>
              </a:ext>
            </a:extLst>
          </p:cNvPr>
          <p:cNvSpPr/>
          <p:nvPr/>
        </p:nvSpPr>
        <p:spPr>
          <a:xfrm>
            <a:off x="3757141" y="1932972"/>
            <a:ext cx="5672445" cy="2012589"/>
          </a:xfrm>
          <a:prstGeom prst="wedgeRoundRectCallout">
            <a:avLst>
              <a:gd name="adj1" fmla="val 59895"/>
              <a:gd name="adj2" fmla="val -333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3364710-09B6-4E22-9000-CB461BD3834C}"/>
              </a:ext>
            </a:extLst>
          </p:cNvPr>
          <p:cNvSpPr/>
          <p:nvPr/>
        </p:nvSpPr>
        <p:spPr>
          <a:xfrm>
            <a:off x="4048335" y="4928458"/>
            <a:ext cx="5090055" cy="10784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COMMENCER LE NIVEAU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9D2783-AE0A-4291-B570-EC14148ECDC4}"/>
              </a:ext>
            </a:extLst>
          </p:cNvPr>
          <p:cNvSpPr txBox="1"/>
          <p:nvPr/>
        </p:nvSpPr>
        <p:spPr>
          <a:xfrm>
            <a:off x="3597973" y="410551"/>
            <a:ext cx="7259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rgbClr val="C00000"/>
                </a:solidFill>
              </a:rPr>
              <a:t>SOCIOLOGIE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E9341D-72BD-77C8-FB3E-5596B24E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4" y="116467"/>
            <a:ext cx="2865119" cy="28041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67F40F-28C3-19E9-D47A-30F965760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1" y="622356"/>
            <a:ext cx="1798476" cy="17923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018920-D024-3922-B935-D931DABF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501" y="645427"/>
            <a:ext cx="5567145" cy="5567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938DF5-F1AF-C735-C205-64CBFF316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  <p:sp>
        <p:nvSpPr>
          <p:cNvPr id="9" name="Bouton d'action : Aid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1F6DC7-7B43-21AA-2924-795293855C96}"/>
              </a:ext>
            </a:extLst>
          </p:cNvPr>
          <p:cNvSpPr/>
          <p:nvPr/>
        </p:nvSpPr>
        <p:spPr>
          <a:xfrm>
            <a:off x="1289526" y="5880718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3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C35EB-0815-5E03-40EF-64D3502E70A4}"/>
              </a:ext>
            </a:extLst>
          </p:cNvPr>
          <p:cNvSpPr/>
          <p:nvPr/>
        </p:nvSpPr>
        <p:spPr>
          <a:xfrm>
            <a:off x="2284658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A. ….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68A6501-DC3A-7BED-6123-E35C559ED621}"/>
              </a:ext>
            </a:extLst>
          </p:cNvPr>
          <p:cNvSpPr/>
          <p:nvPr/>
        </p:nvSpPr>
        <p:spPr>
          <a:xfrm>
            <a:off x="6621130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B. ….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642806A-FEC2-935C-C41D-0A86CBA874F4}"/>
              </a:ext>
            </a:extLst>
          </p:cNvPr>
          <p:cNvSpPr/>
          <p:nvPr/>
        </p:nvSpPr>
        <p:spPr>
          <a:xfrm>
            <a:off x="2284658" y="5284168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C. ….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E7E9589-A373-EE4F-AE76-F706FBB1092C}"/>
              </a:ext>
            </a:extLst>
          </p:cNvPr>
          <p:cNvSpPr/>
          <p:nvPr/>
        </p:nvSpPr>
        <p:spPr>
          <a:xfrm>
            <a:off x="6621130" y="528416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D. ….</a:t>
            </a:r>
          </a:p>
        </p:txBody>
      </p:sp>
      <p:sp>
        <p:nvSpPr>
          <p:cNvPr id="18" name="Bouton d'action : Aid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FED545-5996-820A-DA30-37A621CF3FB9}"/>
              </a:ext>
            </a:extLst>
          </p:cNvPr>
          <p:cNvSpPr/>
          <p:nvPr/>
        </p:nvSpPr>
        <p:spPr>
          <a:xfrm>
            <a:off x="10709564" y="221673"/>
            <a:ext cx="1039091" cy="997527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1F289E-509E-E5C2-68A8-C94C2074239B}"/>
              </a:ext>
            </a:extLst>
          </p:cNvPr>
          <p:cNvSpPr txBox="1"/>
          <p:nvPr/>
        </p:nvSpPr>
        <p:spPr>
          <a:xfrm>
            <a:off x="722225" y="514585"/>
            <a:ext cx="5662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AF2886-3C5A-4E44-DF4F-849E2E590D7A}"/>
              </a:ext>
            </a:extLst>
          </p:cNvPr>
          <p:cNvSpPr txBox="1"/>
          <p:nvPr/>
        </p:nvSpPr>
        <p:spPr>
          <a:xfrm>
            <a:off x="1658202" y="514584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E700FD-69C4-BB43-A9B3-DFF7DBCF7010}"/>
              </a:ext>
            </a:extLst>
          </p:cNvPr>
          <p:cNvSpPr txBox="1"/>
          <p:nvPr/>
        </p:nvSpPr>
        <p:spPr>
          <a:xfrm>
            <a:off x="2845474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6F340F-3C14-56B1-FB68-F1BC54BFE759}"/>
              </a:ext>
            </a:extLst>
          </p:cNvPr>
          <p:cNvSpPr txBox="1"/>
          <p:nvPr/>
        </p:nvSpPr>
        <p:spPr>
          <a:xfrm>
            <a:off x="3781451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6FB158-2D0B-F54B-E15D-19E08D2E44F4}"/>
              </a:ext>
            </a:extLst>
          </p:cNvPr>
          <p:cNvSpPr txBox="1"/>
          <p:nvPr/>
        </p:nvSpPr>
        <p:spPr>
          <a:xfrm>
            <a:off x="2427924" y="203537"/>
            <a:ext cx="33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:</a:t>
            </a:r>
          </a:p>
        </p:txBody>
      </p:sp>
      <p:sp>
        <p:nvSpPr>
          <p:cNvPr id="25" name="Bouton d’action : avant ou précéden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C31B24-280E-B301-572F-CFDFE57A01A0}"/>
              </a:ext>
            </a:extLst>
          </p:cNvPr>
          <p:cNvSpPr/>
          <p:nvPr/>
        </p:nvSpPr>
        <p:spPr>
          <a:xfrm>
            <a:off x="10532458" y="5660250"/>
            <a:ext cx="1216197" cy="859036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0B811BD-F7CD-D866-5808-3D73D484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C35EB-0815-5E03-40EF-64D3502E70A4}"/>
              </a:ext>
            </a:extLst>
          </p:cNvPr>
          <p:cNvSpPr/>
          <p:nvPr/>
        </p:nvSpPr>
        <p:spPr>
          <a:xfrm>
            <a:off x="2284658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A. ….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68A6501-DC3A-7BED-6123-E35C559ED621}"/>
              </a:ext>
            </a:extLst>
          </p:cNvPr>
          <p:cNvSpPr/>
          <p:nvPr/>
        </p:nvSpPr>
        <p:spPr>
          <a:xfrm>
            <a:off x="6621130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B. ….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642806A-FEC2-935C-C41D-0A86CBA874F4}"/>
              </a:ext>
            </a:extLst>
          </p:cNvPr>
          <p:cNvSpPr/>
          <p:nvPr/>
        </p:nvSpPr>
        <p:spPr>
          <a:xfrm>
            <a:off x="2284658" y="5284168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C. ….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E7E9589-A373-EE4F-AE76-F706FBB1092C}"/>
              </a:ext>
            </a:extLst>
          </p:cNvPr>
          <p:cNvSpPr/>
          <p:nvPr/>
        </p:nvSpPr>
        <p:spPr>
          <a:xfrm>
            <a:off x="6621130" y="528416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D. ….</a:t>
            </a:r>
          </a:p>
        </p:txBody>
      </p:sp>
      <p:sp>
        <p:nvSpPr>
          <p:cNvPr id="18" name="Bouton d'action : Aid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FED545-5996-820A-DA30-37A621CF3FB9}"/>
              </a:ext>
            </a:extLst>
          </p:cNvPr>
          <p:cNvSpPr/>
          <p:nvPr/>
        </p:nvSpPr>
        <p:spPr>
          <a:xfrm>
            <a:off x="10709564" y="221673"/>
            <a:ext cx="1039091" cy="997527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1F289E-509E-E5C2-68A8-C94C2074239B}"/>
              </a:ext>
            </a:extLst>
          </p:cNvPr>
          <p:cNvSpPr txBox="1"/>
          <p:nvPr/>
        </p:nvSpPr>
        <p:spPr>
          <a:xfrm>
            <a:off x="722225" y="514585"/>
            <a:ext cx="5662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AF2886-3C5A-4E44-DF4F-849E2E590D7A}"/>
              </a:ext>
            </a:extLst>
          </p:cNvPr>
          <p:cNvSpPr txBox="1"/>
          <p:nvPr/>
        </p:nvSpPr>
        <p:spPr>
          <a:xfrm>
            <a:off x="1658202" y="514584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E700FD-69C4-BB43-A9B3-DFF7DBCF7010}"/>
              </a:ext>
            </a:extLst>
          </p:cNvPr>
          <p:cNvSpPr txBox="1"/>
          <p:nvPr/>
        </p:nvSpPr>
        <p:spPr>
          <a:xfrm>
            <a:off x="2845474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6F340F-3C14-56B1-FB68-F1BC54BFE759}"/>
              </a:ext>
            </a:extLst>
          </p:cNvPr>
          <p:cNvSpPr txBox="1"/>
          <p:nvPr/>
        </p:nvSpPr>
        <p:spPr>
          <a:xfrm>
            <a:off x="3781451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6FB158-2D0B-F54B-E15D-19E08D2E44F4}"/>
              </a:ext>
            </a:extLst>
          </p:cNvPr>
          <p:cNvSpPr txBox="1"/>
          <p:nvPr/>
        </p:nvSpPr>
        <p:spPr>
          <a:xfrm>
            <a:off x="2427924" y="203537"/>
            <a:ext cx="33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:</a:t>
            </a:r>
          </a:p>
        </p:txBody>
      </p:sp>
      <p:sp>
        <p:nvSpPr>
          <p:cNvPr id="25" name="Bouton d’action : avant ou précéden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C31B24-280E-B301-572F-CFDFE57A01A0}"/>
              </a:ext>
            </a:extLst>
          </p:cNvPr>
          <p:cNvSpPr/>
          <p:nvPr/>
        </p:nvSpPr>
        <p:spPr>
          <a:xfrm>
            <a:off x="10532458" y="5660250"/>
            <a:ext cx="1216197" cy="859036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31125E-788B-E9C4-B0BE-C61ACFE5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0305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C35EB-0815-5E03-40EF-64D3502E70A4}"/>
              </a:ext>
            </a:extLst>
          </p:cNvPr>
          <p:cNvSpPr/>
          <p:nvPr/>
        </p:nvSpPr>
        <p:spPr>
          <a:xfrm>
            <a:off x="2284658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A. ….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68A6501-DC3A-7BED-6123-E35C559ED621}"/>
              </a:ext>
            </a:extLst>
          </p:cNvPr>
          <p:cNvSpPr/>
          <p:nvPr/>
        </p:nvSpPr>
        <p:spPr>
          <a:xfrm>
            <a:off x="6621130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B. ….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642806A-FEC2-935C-C41D-0A86CBA874F4}"/>
              </a:ext>
            </a:extLst>
          </p:cNvPr>
          <p:cNvSpPr/>
          <p:nvPr/>
        </p:nvSpPr>
        <p:spPr>
          <a:xfrm>
            <a:off x="2284658" y="5284168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C. ….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E7E9589-A373-EE4F-AE76-F706FBB1092C}"/>
              </a:ext>
            </a:extLst>
          </p:cNvPr>
          <p:cNvSpPr/>
          <p:nvPr/>
        </p:nvSpPr>
        <p:spPr>
          <a:xfrm>
            <a:off x="6621130" y="528416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D. ….</a:t>
            </a:r>
          </a:p>
        </p:txBody>
      </p:sp>
      <p:sp>
        <p:nvSpPr>
          <p:cNvPr id="18" name="Bouton d'action : Aid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FED545-5996-820A-DA30-37A621CF3FB9}"/>
              </a:ext>
            </a:extLst>
          </p:cNvPr>
          <p:cNvSpPr/>
          <p:nvPr/>
        </p:nvSpPr>
        <p:spPr>
          <a:xfrm>
            <a:off x="10709564" y="221673"/>
            <a:ext cx="1039091" cy="997527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1F289E-509E-E5C2-68A8-C94C2074239B}"/>
              </a:ext>
            </a:extLst>
          </p:cNvPr>
          <p:cNvSpPr txBox="1"/>
          <p:nvPr/>
        </p:nvSpPr>
        <p:spPr>
          <a:xfrm>
            <a:off x="722225" y="514585"/>
            <a:ext cx="5662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AF2886-3C5A-4E44-DF4F-849E2E590D7A}"/>
              </a:ext>
            </a:extLst>
          </p:cNvPr>
          <p:cNvSpPr txBox="1"/>
          <p:nvPr/>
        </p:nvSpPr>
        <p:spPr>
          <a:xfrm>
            <a:off x="1658202" y="514584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E700FD-69C4-BB43-A9B3-DFF7DBCF7010}"/>
              </a:ext>
            </a:extLst>
          </p:cNvPr>
          <p:cNvSpPr txBox="1"/>
          <p:nvPr/>
        </p:nvSpPr>
        <p:spPr>
          <a:xfrm>
            <a:off x="2845474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6F340F-3C14-56B1-FB68-F1BC54BFE759}"/>
              </a:ext>
            </a:extLst>
          </p:cNvPr>
          <p:cNvSpPr txBox="1"/>
          <p:nvPr/>
        </p:nvSpPr>
        <p:spPr>
          <a:xfrm>
            <a:off x="3781451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6FB158-2D0B-F54B-E15D-19E08D2E44F4}"/>
              </a:ext>
            </a:extLst>
          </p:cNvPr>
          <p:cNvSpPr txBox="1"/>
          <p:nvPr/>
        </p:nvSpPr>
        <p:spPr>
          <a:xfrm>
            <a:off x="2427924" y="203537"/>
            <a:ext cx="33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:</a:t>
            </a:r>
          </a:p>
        </p:txBody>
      </p:sp>
      <p:sp>
        <p:nvSpPr>
          <p:cNvPr id="25" name="Bouton d’action : avant ou précéden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C31B24-280E-B301-572F-CFDFE57A01A0}"/>
              </a:ext>
            </a:extLst>
          </p:cNvPr>
          <p:cNvSpPr/>
          <p:nvPr/>
        </p:nvSpPr>
        <p:spPr>
          <a:xfrm>
            <a:off x="10532458" y="5660250"/>
            <a:ext cx="1216197" cy="859036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D5A679-91A7-7D0D-343D-03F734F8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C35EB-0815-5E03-40EF-64D3502E70A4}"/>
              </a:ext>
            </a:extLst>
          </p:cNvPr>
          <p:cNvSpPr/>
          <p:nvPr/>
        </p:nvSpPr>
        <p:spPr>
          <a:xfrm>
            <a:off x="2284658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A. ….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68A6501-DC3A-7BED-6123-E35C559ED621}"/>
              </a:ext>
            </a:extLst>
          </p:cNvPr>
          <p:cNvSpPr/>
          <p:nvPr/>
        </p:nvSpPr>
        <p:spPr>
          <a:xfrm>
            <a:off x="6621130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B. ….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642806A-FEC2-935C-C41D-0A86CBA874F4}"/>
              </a:ext>
            </a:extLst>
          </p:cNvPr>
          <p:cNvSpPr/>
          <p:nvPr/>
        </p:nvSpPr>
        <p:spPr>
          <a:xfrm>
            <a:off x="2284658" y="5284168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C. ….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E7E9589-A373-EE4F-AE76-F706FBB1092C}"/>
              </a:ext>
            </a:extLst>
          </p:cNvPr>
          <p:cNvSpPr/>
          <p:nvPr/>
        </p:nvSpPr>
        <p:spPr>
          <a:xfrm>
            <a:off x="6621130" y="528416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D. ….</a:t>
            </a:r>
          </a:p>
        </p:txBody>
      </p:sp>
      <p:sp>
        <p:nvSpPr>
          <p:cNvPr id="18" name="Bouton d'action : Aid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FED545-5996-820A-DA30-37A621CF3FB9}"/>
              </a:ext>
            </a:extLst>
          </p:cNvPr>
          <p:cNvSpPr/>
          <p:nvPr/>
        </p:nvSpPr>
        <p:spPr>
          <a:xfrm>
            <a:off x="10709564" y="221673"/>
            <a:ext cx="1039091" cy="997527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1F289E-509E-E5C2-68A8-C94C2074239B}"/>
              </a:ext>
            </a:extLst>
          </p:cNvPr>
          <p:cNvSpPr txBox="1"/>
          <p:nvPr/>
        </p:nvSpPr>
        <p:spPr>
          <a:xfrm>
            <a:off x="722225" y="514585"/>
            <a:ext cx="5662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AF2886-3C5A-4E44-DF4F-849E2E590D7A}"/>
              </a:ext>
            </a:extLst>
          </p:cNvPr>
          <p:cNvSpPr txBox="1"/>
          <p:nvPr/>
        </p:nvSpPr>
        <p:spPr>
          <a:xfrm>
            <a:off x="1658202" y="514584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E700FD-69C4-BB43-A9B3-DFF7DBCF7010}"/>
              </a:ext>
            </a:extLst>
          </p:cNvPr>
          <p:cNvSpPr txBox="1"/>
          <p:nvPr/>
        </p:nvSpPr>
        <p:spPr>
          <a:xfrm>
            <a:off x="2845474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6F340F-3C14-56B1-FB68-F1BC54BFE759}"/>
              </a:ext>
            </a:extLst>
          </p:cNvPr>
          <p:cNvSpPr txBox="1"/>
          <p:nvPr/>
        </p:nvSpPr>
        <p:spPr>
          <a:xfrm>
            <a:off x="3781451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6FB158-2D0B-F54B-E15D-19E08D2E44F4}"/>
              </a:ext>
            </a:extLst>
          </p:cNvPr>
          <p:cNvSpPr txBox="1"/>
          <p:nvPr/>
        </p:nvSpPr>
        <p:spPr>
          <a:xfrm>
            <a:off x="2427924" y="203537"/>
            <a:ext cx="33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:</a:t>
            </a:r>
          </a:p>
        </p:txBody>
      </p:sp>
      <p:sp>
        <p:nvSpPr>
          <p:cNvPr id="25" name="Bouton d’action : avant ou précéden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C31B24-280E-B301-572F-CFDFE57A01A0}"/>
              </a:ext>
            </a:extLst>
          </p:cNvPr>
          <p:cNvSpPr/>
          <p:nvPr/>
        </p:nvSpPr>
        <p:spPr>
          <a:xfrm>
            <a:off x="10532458" y="5660250"/>
            <a:ext cx="1216197" cy="859036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50BCEB-0000-988C-80F4-06A42A4C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9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A2C8"/>
            </a:gs>
            <a:gs pos="50000">
              <a:srgbClr val="E6E6FA"/>
            </a:gs>
            <a:gs pos="100000">
              <a:srgbClr val="E6E6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072A5764-8988-464D-80D8-2A7848B4C9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89879" y="1618543"/>
            <a:ext cx="7326924" cy="3151989"/>
          </a:xfrm>
          <a:prstGeom prst="curvedConnector3">
            <a:avLst>
              <a:gd name="adj1" fmla="val 50000"/>
            </a:avLst>
          </a:prstGeom>
          <a:ln w="482600">
            <a:gradFill>
              <a:gsLst>
                <a:gs pos="0">
                  <a:srgbClr val="8A2BE2">
                    <a:lumMod val="94000"/>
                    <a:lumOff val="6000"/>
                  </a:srgbClr>
                </a:gs>
                <a:gs pos="100000">
                  <a:srgbClr val="C8A2C8"/>
                </a:gs>
                <a:gs pos="50000">
                  <a:srgbClr val="E6E6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F7E70486-1BDF-4653-BDE4-6E96CB6A135C}"/>
              </a:ext>
            </a:extLst>
          </p:cNvPr>
          <p:cNvSpPr/>
          <p:nvPr/>
        </p:nvSpPr>
        <p:spPr>
          <a:xfrm>
            <a:off x="2529322" y="497643"/>
            <a:ext cx="3966072" cy="1757877"/>
          </a:xfrm>
          <a:prstGeom prst="wedgeRoundRectCallout">
            <a:avLst>
              <a:gd name="adj1" fmla="val -47481"/>
              <a:gd name="adj2" fmla="val 673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3E9E7448-EF0C-481A-BBFA-25EC56D44BDD}"/>
              </a:ext>
            </a:extLst>
          </p:cNvPr>
          <p:cNvSpPr/>
          <p:nvPr/>
        </p:nvSpPr>
        <p:spPr>
          <a:xfrm>
            <a:off x="4512358" y="2760465"/>
            <a:ext cx="4337686" cy="2236731"/>
          </a:xfrm>
          <a:prstGeom prst="wedgeRoundRectCallout">
            <a:avLst>
              <a:gd name="adj1" fmla="val 63831"/>
              <a:gd name="adj2" fmla="val -192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Une image contenant Visage humain, chaussures, habits, robe&#10;&#10;Description générée automatiquement">
            <a:extLst>
              <a:ext uri="{FF2B5EF4-FFF2-40B4-BE49-F238E27FC236}">
                <a16:creationId xmlns:a16="http://schemas.microsoft.com/office/drawing/2014/main" id="{2DE71CE2-8221-95E0-26BA-67AB47DF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861" y="1397306"/>
            <a:ext cx="4963051" cy="4963051"/>
          </a:xfrm>
          <a:prstGeom prst="rect">
            <a:avLst/>
          </a:prstGeom>
        </p:spPr>
      </p:pic>
      <p:pic>
        <p:nvPicPr>
          <p:cNvPr id="19" name="Image 18" descr="Une image contenant chaussures, debout, dessin humoristique, habits&#10;&#10;Description générée automatiquement">
            <a:extLst>
              <a:ext uri="{FF2B5EF4-FFF2-40B4-BE49-F238E27FC236}">
                <a16:creationId xmlns:a16="http://schemas.microsoft.com/office/drawing/2014/main" id="{9DA554A6-E5B2-8878-5F0A-9B71FC83D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96" y="2022482"/>
            <a:ext cx="5460125" cy="54601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EED9171-EAB7-F51B-76F3-BF662280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771" y="0"/>
            <a:ext cx="1190791" cy="109552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F79313D9-2348-E514-FD80-22C106C91D84}"/>
              </a:ext>
            </a:extLst>
          </p:cNvPr>
          <p:cNvSpPr/>
          <p:nvPr/>
        </p:nvSpPr>
        <p:spPr>
          <a:xfrm>
            <a:off x="8859114" y="-16523"/>
            <a:ext cx="3332886" cy="1757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Les deux personnes sont les deux conseillers jeunes : idem </a:t>
            </a:r>
          </a:p>
        </p:txBody>
      </p:sp>
    </p:spTree>
    <p:extLst>
      <p:ext uri="{BB962C8B-B14F-4D97-AF65-F5344CB8AC3E}">
        <p14:creationId xmlns:p14="http://schemas.microsoft.com/office/powerpoint/2010/main" val="45133029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C35EB-0815-5E03-40EF-64D3502E70A4}"/>
              </a:ext>
            </a:extLst>
          </p:cNvPr>
          <p:cNvSpPr/>
          <p:nvPr/>
        </p:nvSpPr>
        <p:spPr>
          <a:xfrm>
            <a:off x="2284658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A. ….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68A6501-DC3A-7BED-6123-E35C559ED621}"/>
              </a:ext>
            </a:extLst>
          </p:cNvPr>
          <p:cNvSpPr/>
          <p:nvPr/>
        </p:nvSpPr>
        <p:spPr>
          <a:xfrm>
            <a:off x="6621130" y="409267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B. ….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642806A-FEC2-935C-C41D-0A86CBA874F4}"/>
              </a:ext>
            </a:extLst>
          </p:cNvPr>
          <p:cNvSpPr/>
          <p:nvPr/>
        </p:nvSpPr>
        <p:spPr>
          <a:xfrm>
            <a:off x="2284658" y="5284168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C. ….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E7E9589-A373-EE4F-AE76-F706FBB1092C}"/>
              </a:ext>
            </a:extLst>
          </p:cNvPr>
          <p:cNvSpPr/>
          <p:nvPr/>
        </p:nvSpPr>
        <p:spPr>
          <a:xfrm>
            <a:off x="6621130" y="5284167"/>
            <a:ext cx="2566220" cy="752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D. ….</a:t>
            </a:r>
          </a:p>
        </p:txBody>
      </p:sp>
      <p:sp>
        <p:nvSpPr>
          <p:cNvPr id="18" name="Bouton d'action : Aid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FED545-5996-820A-DA30-37A621CF3FB9}"/>
              </a:ext>
            </a:extLst>
          </p:cNvPr>
          <p:cNvSpPr/>
          <p:nvPr/>
        </p:nvSpPr>
        <p:spPr>
          <a:xfrm>
            <a:off x="10709564" y="221673"/>
            <a:ext cx="1039091" cy="997527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1F289E-509E-E5C2-68A8-C94C2074239B}"/>
              </a:ext>
            </a:extLst>
          </p:cNvPr>
          <p:cNvSpPr txBox="1"/>
          <p:nvPr/>
        </p:nvSpPr>
        <p:spPr>
          <a:xfrm>
            <a:off x="722225" y="514585"/>
            <a:ext cx="5662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AF2886-3C5A-4E44-DF4F-849E2E590D7A}"/>
              </a:ext>
            </a:extLst>
          </p:cNvPr>
          <p:cNvSpPr txBox="1"/>
          <p:nvPr/>
        </p:nvSpPr>
        <p:spPr>
          <a:xfrm>
            <a:off x="1658202" y="514584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E700FD-69C4-BB43-A9B3-DFF7DBCF7010}"/>
              </a:ext>
            </a:extLst>
          </p:cNvPr>
          <p:cNvSpPr txBox="1"/>
          <p:nvPr/>
        </p:nvSpPr>
        <p:spPr>
          <a:xfrm>
            <a:off x="2845474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6F340F-3C14-56B1-FB68-F1BC54BFE759}"/>
              </a:ext>
            </a:extLst>
          </p:cNvPr>
          <p:cNvSpPr txBox="1"/>
          <p:nvPr/>
        </p:nvSpPr>
        <p:spPr>
          <a:xfrm>
            <a:off x="3781451" y="537645"/>
            <a:ext cx="6927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6FB158-2D0B-F54B-E15D-19E08D2E44F4}"/>
              </a:ext>
            </a:extLst>
          </p:cNvPr>
          <p:cNvSpPr txBox="1"/>
          <p:nvPr/>
        </p:nvSpPr>
        <p:spPr>
          <a:xfrm>
            <a:off x="2427924" y="203537"/>
            <a:ext cx="33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:</a:t>
            </a:r>
          </a:p>
        </p:txBody>
      </p:sp>
      <p:sp>
        <p:nvSpPr>
          <p:cNvPr id="25" name="Bouton d’action : avant ou précéden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C31B24-280E-B301-572F-CFDFE57A01A0}"/>
              </a:ext>
            </a:extLst>
          </p:cNvPr>
          <p:cNvSpPr/>
          <p:nvPr/>
        </p:nvSpPr>
        <p:spPr>
          <a:xfrm>
            <a:off x="10532458" y="5660250"/>
            <a:ext cx="1216197" cy="859036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FB99B5-42E1-EFDD-F306-FA395A49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3450DF48-5C67-9EC7-387F-1A21355706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4114" y="215255"/>
            <a:ext cx="6858001" cy="6427487"/>
          </a:xfrm>
          <a:prstGeom prst="curvedConnector3">
            <a:avLst>
              <a:gd name="adj1" fmla="val 50000"/>
            </a:avLst>
          </a:prstGeom>
          <a:ln w="581025">
            <a:gradFill>
              <a:gsLst>
                <a:gs pos="0">
                  <a:srgbClr val="FFA500"/>
                </a:gs>
                <a:gs pos="50000">
                  <a:srgbClr val="FFD7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E39BD49-4A1B-31DC-BF13-EE4C57797BA1}"/>
              </a:ext>
            </a:extLst>
          </p:cNvPr>
          <p:cNvSpPr/>
          <p:nvPr/>
        </p:nvSpPr>
        <p:spPr>
          <a:xfrm>
            <a:off x="2174493" y="612784"/>
            <a:ext cx="2119816" cy="19766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8D0752C6-F266-40A4-B886-5F98E7C0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7837" y="664535"/>
            <a:ext cx="1873127" cy="18731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734B93-E8A8-4A57-8DFF-CAF6C1885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23" y="3318162"/>
            <a:ext cx="4032069" cy="4032069"/>
          </a:xfrm>
          <a:prstGeom prst="rect">
            <a:avLst/>
          </a:prstGeom>
        </p:spPr>
      </p:pic>
      <p:pic>
        <p:nvPicPr>
          <p:cNvPr id="10" name="Graphique 9" descr="Verrouiller">
            <a:extLst>
              <a:ext uri="{FF2B5EF4-FFF2-40B4-BE49-F238E27FC236}">
                <a16:creationId xmlns:a16="http://schemas.microsoft.com/office/drawing/2014/main" id="{0FA51635-D236-465A-A72E-CEB851E4B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791" y="5555870"/>
            <a:ext cx="914400" cy="914400"/>
          </a:xfrm>
          <a:prstGeom prst="rect">
            <a:avLst/>
          </a:prstGeom>
        </p:spPr>
      </p:pic>
      <p:pic>
        <p:nvPicPr>
          <p:cNvPr id="33" name="Graphique 32" descr="Déverrouiller">
            <a:extLst>
              <a:ext uri="{FF2B5EF4-FFF2-40B4-BE49-F238E27FC236}">
                <a16:creationId xmlns:a16="http://schemas.microsoft.com/office/drawing/2014/main" id="{587B0A3C-B941-4438-C745-A50B843E8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3765" y="2326578"/>
            <a:ext cx="914400" cy="9144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44E576B-DF99-82FA-A126-B4663E2559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190791" cy="1095528"/>
          </a:xfrm>
          <a:prstGeom prst="rect">
            <a:avLst/>
          </a:prstGeom>
        </p:spPr>
      </p:pic>
      <p:sp>
        <p:nvSpPr>
          <p:cNvPr id="45" name="Bouton d'action : Aide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FED4B9-B2B1-9783-585F-045FCC20786D}"/>
              </a:ext>
            </a:extLst>
          </p:cNvPr>
          <p:cNvSpPr/>
          <p:nvPr/>
        </p:nvSpPr>
        <p:spPr>
          <a:xfrm>
            <a:off x="1226130" y="118246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3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D4BDDC"/>
            </a:gs>
            <a:gs pos="0">
              <a:schemeClr val="bg1"/>
            </a:gs>
            <a:gs pos="25000">
              <a:srgbClr val="E6E6FA"/>
            </a:gs>
            <a:gs pos="100000">
              <a:srgbClr val="C8A2C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13DDABF9-5138-4F5C-9FDC-5FAE25F927EC}"/>
              </a:ext>
            </a:extLst>
          </p:cNvPr>
          <p:cNvSpPr/>
          <p:nvPr/>
        </p:nvSpPr>
        <p:spPr>
          <a:xfrm>
            <a:off x="504785" y="251171"/>
            <a:ext cx="2865120" cy="2804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Déverrouiller">
            <a:extLst>
              <a:ext uri="{FF2B5EF4-FFF2-40B4-BE49-F238E27FC236}">
                <a16:creationId xmlns:a16="http://schemas.microsoft.com/office/drawing/2014/main" id="{7648C248-D702-4A0F-BFA5-0A067FDE9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45" y="2617180"/>
            <a:ext cx="914400" cy="914400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F36AE7A-47B7-466D-9048-9AB1A4278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895" y="744053"/>
            <a:ext cx="1873127" cy="1873127"/>
          </a:xfrm>
          <a:prstGeom prst="rect">
            <a:avLst/>
          </a:prstGeom>
        </p:spPr>
      </p:pic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D36A20C-4B9D-4264-BF6A-36F8BB3F9C31}"/>
              </a:ext>
            </a:extLst>
          </p:cNvPr>
          <p:cNvSpPr/>
          <p:nvPr/>
        </p:nvSpPr>
        <p:spPr>
          <a:xfrm>
            <a:off x="3757141" y="1932972"/>
            <a:ext cx="5672445" cy="2012589"/>
          </a:xfrm>
          <a:prstGeom prst="wedgeRoundRectCallout">
            <a:avLst>
              <a:gd name="adj1" fmla="val 59895"/>
              <a:gd name="adj2" fmla="val -333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9D2783-AE0A-4291-B570-EC14148ECDC4}"/>
              </a:ext>
            </a:extLst>
          </p:cNvPr>
          <p:cNvSpPr txBox="1"/>
          <p:nvPr/>
        </p:nvSpPr>
        <p:spPr>
          <a:xfrm>
            <a:off x="3597973" y="410551"/>
            <a:ext cx="7259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4"/>
                </a:solidFill>
              </a:rPr>
              <a:t>PHILOSOPHIE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F5185B-074E-0C36-6939-34EA640AE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077" y="964549"/>
            <a:ext cx="5285690" cy="528569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8602BC-A551-E09D-CFF9-59D085B673F0}"/>
              </a:ext>
            </a:extLst>
          </p:cNvPr>
          <p:cNvSpPr/>
          <p:nvPr/>
        </p:nvSpPr>
        <p:spPr>
          <a:xfrm>
            <a:off x="4048335" y="4928458"/>
            <a:ext cx="5090055" cy="107849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COMMENCER LE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883FA4-F96A-5031-0B54-2A86CC6B7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  <p:sp>
        <p:nvSpPr>
          <p:cNvPr id="10" name="Bouton d'action : A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C6BE72A-6C2B-C756-38C5-8257D45908D3}"/>
              </a:ext>
            </a:extLst>
          </p:cNvPr>
          <p:cNvSpPr/>
          <p:nvPr/>
        </p:nvSpPr>
        <p:spPr>
          <a:xfrm>
            <a:off x="1398438" y="5880718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74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44F31D9-C347-4F76-A429-93BE469A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" y="1831223"/>
            <a:ext cx="5566130" cy="5566130"/>
          </a:xfrm>
          <a:prstGeom prst="rect">
            <a:avLst/>
          </a:prstGeom>
        </p:spPr>
      </p:pic>
      <p:pic>
        <p:nvPicPr>
          <p:cNvPr id="6" name="Graphique 5" descr="Bulle narrative rectangulaire">
            <a:extLst>
              <a:ext uri="{FF2B5EF4-FFF2-40B4-BE49-F238E27FC236}">
                <a16:creationId xmlns:a16="http://schemas.microsoft.com/office/drawing/2014/main" id="{2DA1571C-E632-6B22-2A50-0A5174619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693" y="277037"/>
            <a:ext cx="5095471" cy="2864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429747-2701-3FF4-02D2-F13FA053D4B7}"/>
              </a:ext>
            </a:extLst>
          </p:cNvPr>
          <p:cNvSpPr txBox="1"/>
          <p:nvPr/>
        </p:nvSpPr>
        <p:spPr>
          <a:xfrm>
            <a:off x="1932710" y="877116"/>
            <a:ext cx="310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D’après toi, qu’est-ce que l’intimité ? </a:t>
            </a: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D01B9AFF-2F9A-5788-B44C-6D24207DB4A3}"/>
              </a:ext>
            </a:extLst>
          </p:cNvPr>
          <p:cNvSpPr/>
          <p:nvPr/>
        </p:nvSpPr>
        <p:spPr>
          <a:xfrm>
            <a:off x="4287982" y="2853278"/>
            <a:ext cx="5202381" cy="2864369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Ecrire le texte …</a:t>
            </a:r>
          </a:p>
        </p:txBody>
      </p:sp>
      <p:sp>
        <p:nvSpPr>
          <p:cNvPr id="9" name="Bouton d'action : Aid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E6D056-1214-3D8E-2095-A2CB828A7DD1}"/>
              </a:ext>
            </a:extLst>
          </p:cNvPr>
          <p:cNvSpPr/>
          <p:nvPr/>
        </p:nvSpPr>
        <p:spPr>
          <a:xfrm>
            <a:off x="10858961" y="277037"/>
            <a:ext cx="886691" cy="859036"/>
          </a:xfrm>
          <a:prstGeom prst="actionButtonHelp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 : avant ou précéden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3DCBFC-2ED6-FEDD-1709-2BFFD1A87013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64E20C-96B4-AD9A-7ED6-A93B90C7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781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8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Bulle narrative rectangulaire">
            <a:extLst>
              <a:ext uri="{FF2B5EF4-FFF2-40B4-BE49-F238E27FC236}">
                <a16:creationId xmlns:a16="http://schemas.microsoft.com/office/drawing/2014/main" id="{2DA1571C-E632-6B22-2A50-0A51746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693" y="277037"/>
            <a:ext cx="5095471" cy="2864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429747-2701-3FF4-02D2-F13FA053D4B7}"/>
              </a:ext>
            </a:extLst>
          </p:cNvPr>
          <p:cNvSpPr txBox="1"/>
          <p:nvPr/>
        </p:nvSpPr>
        <p:spPr>
          <a:xfrm>
            <a:off x="1932710" y="877116"/>
            <a:ext cx="310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Qu’est-ce que le privé ? </a:t>
            </a: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D01B9AFF-2F9A-5788-B44C-6D24207DB4A3}"/>
              </a:ext>
            </a:extLst>
          </p:cNvPr>
          <p:cNvSpPr/>
          <p:nvPr/>
        </p:nvSpPr>
        <p:spPr>
          <a:xfrm>
            <a:off x="4287982" y="2853278"/>
            <a:ext cx="5202381" cy="2864369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Ecrire le texte …</a:t>
            </a:r>
          </a:p>
        </p:txBody>
      </p:sp>
      <p:sp>
        <p:nvSpPr>
          <p:cNvPr id="9" name="Bouton d'action : Aid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E6D056-1214-3D8E-2095-A2CB828A7DD1}"/>
              </a:ext>
            </a:extLst>
          </p:cNvPr>
          <p:cNvSpPr/>
          <p:nvPr/>
        </p:nvSpPr>
        <p:spPr>
          <a:xfrm>
            <a:off x="10858961" y="277037"/>
            <a:ext cx="886691" cy="859036"/>
          </a:xfrm>
          <a:prstGeom prst="actionButtonHelp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 : avant ou précéden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3DCBFC-2ED6-FEDD-1709-2BFFD1A87013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4FC6BB-AAA9-2559-0854-AB7DDE788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59" y="2183750"/>
            <a:ext cx="5285690" cy="52856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B80EFB-1277-8463-C0AF-73C91CF03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4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44F31D9-C347-4F76-A429-93BE469A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" y="1997477"/>
            <a:ext cx="5566130" cy="5566130"/>
          </a:xfrm>
          <a:prstGeom prst="rect">
            <a:avLst/>
          </a:prstGeom>
        </p:spPr>
      </p:pic>
      <p:pic>
        <p:nvPicPr>
          <p:cNvPr id="6" name="Graphique 5" descr="Bulle narrative rectangulaire">
            <a:extLst>
              <a:ext uri="{FF2B5EF4-FFF2-40B4-BE49-F238E27FC236}">
                <a16:creationId xmlns:a16="http://schemas.microsoft.com/office/drawing/2014/main" id="{2DA1571C-E632-6B22-2A50-0A5174619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693" y="277037"/>
            <a:ext cx="5095471" cy="2864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429747-2701-3FF4-02D2-F13FA053D4B7}"/>
              </a:ext>
            </a:extLst>
          </p:cNvPr>
          <p:cNvSpPr txBox="1"/>
          <p:nvPr/>
        </p:nvSpPr>
        <p:spPr>
          <a:xfrm>
            <a:off x="1932710" y="877116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Et le public ? </a:t>
            </a: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D01B9AFF-2F9A-5788-B44C-6D24207DB4A3}"/>
              </a:ext>
            </a:extLst>
          </p:cNvPr>
          <p:cNvSpPr/>
          <p:nvPr/>
        </p:nvSpPr>
        <p:spPr>
          <a:xfrm>
            <a:off x="4287982" y="2853278"/>
            <a:ext cx="5202381" cy="2864369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Ecrire le texte …</a:t>
            </a:r>
          </a:p>
        </p:txBody>
      </p:sp>
      <p:sp>
        <p:nvSpPr>
          <p:cNvPr id="9" name="Bouton d'action : Aid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E6D056-1214-3D8E-2095-A2CB828A7DD1}"/>
              </a:ext>
            </a:extLst>
          </p:cNvPr>
          <p:cNvSpPr/>
          <p:nvPr/>
        </p:nvSpPr>
        <p:spPr>
          <a:xfrm>
            <a:off x="10858961" y="277037"/>
            <a:ext cx="886691" cy="859036"/>
          </a:xfrm>
          <a:prstGeom prst="actionButtonHelp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 : avant ou précéden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3DCBFC-2ED6-FEDD-1709-2BFFD1A87013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3109AD-CE66-E449-D916-8476D9946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2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Bulle narrative rectangulaire">
            <a:extLst>
              <a:ext uri="{FF2B5EF4-FFF2-40B4-BE49-F238E27FC236}">
                <a16:creationId xmlns:a16="http://schemas.microsoft.com/office/drawing/2014/main" id="{2DA1571C-E632-6B22-2A50-0A51746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693" y="277037"/>
            <a:ext cx="5095471" cy="2864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429747-2701-3FF4-02D2-F13FA053D4B7}"/>
              </a:ext>
            </a:extLst>
          </p:cNvPr>
          <p:cNvSpPr txBox="1"/>
          <p:nvPr/>
        </p:nvSpPr>
        <p:spPr>
          <a:xfrm>
            <a:off x="1932710" y="877116"/>
            <a:ext cx="310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Qu’est-ce que le consentement ? </a:t>
            </a: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D01B9AFF-2F9A-5788-B44C-6D24207DB4A3}"/>
              </a:ext>
            </a:extLst>
          </p:cNvPr>
          <p:cNvSpPr/>
          <p:nvPr/>
        </p:nvSpPr>
        <p:spPr>
          <a:xfrm>
            <a:off x="4287982" y="2853278"/>
            <a:ext cx="5202381" cy="2864369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Ecrire le texte …</a:t>
            </a:r>
          </a:p>
        </p:txBody>
      </p:sp>
      <p:sp>
        <p:nvSpPr>
          <p:cNvPr id="9" name="Bouton d'action : Aid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E6D056-1214-3D8E-2095-A2CB828A7DD1}"/>
              </a:ext>
            </a:extLst>
          </p:cNvPr>
          <p:cNvSpPr/>
          <p:nvPr/>
        </p:nvSpPr>
        <p:spPr>
          <a:xfrm>
            <a:off x="10858961" y="277037"/>
            <a:ext cx="886691" cy="859036"/>
          </a:xfrm>
          <a:prstGeom prst="actionButtonHelp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 : avant ou précéden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3DCBFC-2ED6-FEDD-1709-2BFFD1A87013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30B33A-FDE3-02D6-94D0-70F994E6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2" y="2017494"/>
            <a:ext cx="5285690" cy="52856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8C081B-2C0D-82F7-5C79-C54E4E5C6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44F31D9-C347-4F76-A429-93BE469A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1223"/>
            <a:ext cx="5566130" cy="5566130"/>
          </a:xfrm>
          <a:prstGeom prst="rect">
            <a:avLst/>
          </a:prstGeom>
        </p:spPr>
      </p:pic>
      <p:pic>
        <p:nvPicPr>
          <p:cNvPr id="6" name="Graphique 5" descr="Bulle narrative rectangulaire">
            <a:extLst>
              <a:ext uri="{FF2B5EF4-FFF2-40B4-BE49-F238E27FC236}">
                <a16:creationId xmlns:a16="http://schemas.microsoft.com/office/drawing/2014/main" id="{2DA1571C-E632-6B22-2A50-0A5174619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693" y="277037"/>
            <a:ext cx="5095471" cy="2864369"/>
          </a:xfrm>
          <a:prstGeom prst="rect">
            <a:avLst/>
          </a:prstGeom>
        </p:spPr>
      </p:pic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D01B9AFF-2F9A-5788-B44C-6D24207DB4A3}"/>
              </a:ext>
            </a:extLst>
          </p:cNvPr>
          <p:cNvSpPr/>
          <p:nvPr/>
        </p:nvSpPr>
        <p:spPr>
          <a:xfrm>
            <a:off x="4287982" y="2853278"/>
            <a:ext cx="5202381" cy="2864369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Ecrire le texte …</a:t>
            </a:r>
          </a:p>
        </p:txBody>
      </p:sp>
      <p:sp>
        <p:nvSpPr>
          <p:cNvPr id="9" name="Bouton d'action : Aid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E6D056-1214-3D8E-2095-A2CB828A7DD1}"/>
              </a:ext>
            </a:extLst>
          </p:cNvPr>
          <p:cNvSpPr/>
          <p:nvPr/>
        </p:nvSpPr>
        <p:spPr>
          <a:xfrm>
            <a:off x="10858961" y="277037"/>
            <a:ext cx="886691" cy="859036"/>
          </a:xfrm>
          <a:prstGeom prst="actionButtonHelp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 : avant ou précéden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3DCBFC-2ED6-FEDD-1709-2BFFD1A87013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561E0F-A55D-6771-4A24-229692B7A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6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3450DF48-5C67-9EC7-387F-1A213557067C}"/>
              </a:ext>
            </a:extLst>
          </p:cNvPr>
          <p:cNvCxnSpPr>
            <a:cxnSpLocks/>
          </p:cNvCxnSpPr>
          <p:nvPr/>
        </p:nvCxnSpPr>
        <p:spPr>
          <a:xfrm rot="5400000">
            <a:off x="2151252" y="578093"/>
            <a:ext cx="6858000" cy="5701814"/>
          </a:xfrm>
          <a:prstGeom prst="curvedConnector3">
            <a:avLst>
              <a:gd name="adj1" fmla="val 50000"/>
            </a:avLst>
          </a:prstGeom>
          <a:ln w="581025">
            <a:gradFill>
              <a:gsLst>
                <a:gs pos="100000">
                  <a:srgbClr val="FFA500"/>
                </a:gs>
                <a:gs pos="50000">
                  <a:srgbClr val="FFD700"/>
                </a:gs>
                <a:gs pos="0">
                  <a:srgbClr val="FF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E39BD49-4A1B-31DC-BF13-EE4C57797BA1}"/>
              </a:ext>
            </a:extLst>
          </p:cNvPr>
          <p:cNvSpPr/>
          <p:nvPr/>
        </p:nvSpPr>
        <p:spPr>
          <a:xfrm>
            <a:off x="7266969" y="-1202161"/>
            <a:ext cx="2119816" cy="19766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8D0752C6-F266-40A4-B886-5F98E7C0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0313" y="-1202161"/>
            <a:ext cx="1873127" cy="18731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734B93-E8A8-4A57-8DFF-CAF6C1885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5" y="2711389"/>
            <a:ext cx="4800799" cy="4800799"/>
          </a:xfrm>
          <a:prstGeom prst="rect">
            <a:avLst/>
          </a:prstGeom>
        </p:spPr>
      </p:pic>
      <p:pic>
        <p:nvPicPr>
          <p:cNvPr id="33" name="Graphique 32" descr="Déverrouiller">
            <a:extLst>
              <a:ext uri="{FF2B5EF4-FFF2-40B4-BE49-F238E27FC236}">
                <a16:creationId xmlns:a16="http://schemas.microsoft.com/office/drawing/2014/main" id="{587B0A3C-B941-4438-C745-A50B843E8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17" y="5437908"/>
            <a:ext cx="914400" cy="91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8B6E52A-F459-2C28-DDF9-947E0BC00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190791" cy="1095528"/>
          </a:xfrm>
          <a:prstGeom prst="rect">
            <a:avLst/>
          </a:prstGeom>
        </p:spPr>
      </p:pic>
      <p:sp>
        <p:nvSpPr>
          <p:cNvPr id="12" name="Bouton d'action : Aid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46A9A3-163A-56FA-4C55-3F7A3957412E}"/>
              </a:ext>
            </a:extLst>
          </p:cNvPr>
          <p:cNvSpPr/>
          <p:nvPr/>
        </p:nvSpPr>
        <p:spPr>
          <a:xfrm>
            <a:off x="1453718" y="118246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82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A2C8"/>
            </a:gs>
            <a:gs pos="50000">
              <a:srgbClr val="E6E6FA"/>
            </a:gs>
            <a:gs pos="100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D36A20C-4B9D-4264-BF6A-36F8BB3F9C31}"/>
              </a:ext>
            </a:extLst>
          </p:cNvPr>
          <p:cNvSpPr/>
          <p:nvPr/>
        </p:nvSpPr>
        <p:spPr>
          <a:xfrm>
            <a:off x="3757141" y="1932972"/>
            <a:ext cx="5672445" cy="2012589"/>
          </a:xfrm>
          <a:prstGeom prst="wedgeRoundRectCallout">
            <a:avLst>
              <a:gd name="adj1" fmla="val 59895"/>
              <a:gd name="adj2" fmla="val -333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8A1E4E-92E4-9424-3652-7110DE6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4072" y="-452081"/>
            <a:ext cx="4797968" cy="48040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DB9318A-A835-2095-324A-3B7098E6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77" y="964549"/>
            <a:ext cx="5285690" cy="52856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6A7FEB-5D03-7CF9-ECAE-E381103B5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22747"/>
            <a:ext cx="1190791" cy="1095528"/>
          </a:xfrm>
          <a:prstGeom prst="rect">
            <a:avLst/>
          </a:prstGeom>
        </p:spPr>
      </p:pic>
      <p:sp>
        <p:nvSpPr>
          <p:cNvPr id="10" name="Bouton d'action : A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4CCEE9-7D8D-455B-DBC7-4C9D207D642F}"/>
              </a:ext>
            </a:extLst>
          </p:cNvPr>
          <p:cNvSpPr/>
          <p:nvPr/>
        </p:nvSpPr>
        <p:spPr>
          <a:xfrm>
            <a:off x="1289526" y="5840993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0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8A2C8"/>
            </a:gs>
            <a:gs pos="50000">
              <a:srgbClr val="E6E6FA"/>
            </a:gs>
            <a:gs pos="0">
              <a:srgbClr val="E6E6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E818E7C2-AAEF-4FFE-B75D-A26B37E69B82}"/>
              </a:ext>
            </a:extLst>
          </p:cNvPr>
          <p:cNvCxnSpPr>
            <a:cxnSpLocks/>
          </p:cNvCxnSpPr>
          <p:nvPr/>
        </p:nvCxnSpPr>
        <p:spPr>
          <a:xfrm rot="5400000">
            <a:off x="2968421" y="1156085"/>
            <a:ext cx="6858000" cy="4545830"/>
          </a:xfrm>
          <a:prstGeom prst="curvedConnector3">
            <a:avLst>
              <a:gd name="adj1" fmla="val 50000"/>
            </a:avLst>
          </a:prstGeom>
          <a:ln w="482600">
            <a:gradFill>
              <a:gsLst>
                <a:gs pos="50000">
                  <a:srgbClr val="E6E6FA"/>
                </a:gs>
                <a:gs pos="0">
                  <a:srgbClr val="C8A2C8"/>
                </a:gs>
                <a:gs pos="100000">
                  <a:srgbClr val="8A2B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3CBE82C2-ADB9-4BCF-A53E-AAB042BAA0C4}"/>
              </a:ext>
            </a:extLst>
          </p:cNvPr>
          <p:cNvSpPr/>
          <p:nvPr/>
        </p:nvSpPr>
        <p:spPr>
          <a:xfrm>
            <a:off x="2153011" y="249717"/>
            <a:ext cx="3942990" cy="2005803"/>
          </a:xfrm>
          <a:prstGeom prst="wedgeRoundRectCallout">
            <a:avLst>
              <a:gd name="adj1" fmla="val -47481"/>
              <a:gd name="adj2" fmla="val 673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E420379D-795E-407A-9532-EA6453FB703D}"/>
              </a:ext>
            </a:extLst>
          </p:cNvPr>
          <p:cNvSpPr/>
          <p:nvPr/>
        </p:nvSpPr>
        <p:spPr>
          <a:xfrm>
            <a:off x="6901079" y="1592685"/>
            <a:ext cx="3811086" cy="1685763"/>
          </a:xfrm>
          <a:prstGeom prst="wedgeRoundRectCallout">
            <a:avLst>
              <a:gd name="adj1" fmla="val 47967"/>
              <a:gd name="adj2" fmla="val 68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1927EF-D2D6-998A-1C0A-64FA547E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70" y="2484259"/>
            <a:ext cx="4962574" cy="4962574"/>
          </a:xfrm>
          <a:prstGeom prst="rect">
            <a:avLst/>
          </a:prstGeom>
        </p:spPr>
      </p:pic>
      <p:pic>
        <p:nvPicPr>
          <p:cNvPr id="14" name="Image 13" descr="Une image contenant chaussures, debout, dessin humoristique, habits&#10;&#10;Description générée automatiquement">
            <a:extLst>
              <a:ext uri="{FF2B5EF4-FFF2-40B4-BE49-F238E27FC236}">
                <a16:creationId xmlns:a16="http://schemas.microsoft.com/office/drawing/2014/main" id="{67F215B5-026C-DFC0-F21D-143F87F2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734" y="1592685"/>
            <a:ext cx="5018641" cy="501864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8DC1A8C-76EA-569E-6D8C-0A332DFB6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2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A2C8"/>
            </a:gs>
            <a:gs pos="50000">
              <a:srgbClr val="E6E6FA"/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A39737F4-3750-4D45-8887-E7A0AE92EB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5101" y="998484"/>
            <a:ext cx="6858000" cy="4861032"/>
          </a:xfrm>
          <a:prstGeom prst="curvedConnector3">
            <a:avLst>
              <a:gd name="adj1" fmla="val 50000"/>
            </a:avLst>
          </a:prstGeom>
          <a:ln w="482600">
            <a:gradFill>
              <a:gsLst>
                <a:gs pos="0">
                  <a:srgbClr val="C8A2C8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100000">
                  <a:srgbClr val="E6E6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ACEC2BBE-DDEF-4A77-A113-90982717883B}"/>
              </a:ext>
            </a:extLst>
          </p:cNvPr>
          <p:cNvSpPr/>
          <p:nvPr/>
        </p:nvSpPr>
        <p:spPr>
          <a:xfrm>
            <a:off x="5763064" y="350848"/>
            <a:ext cx="6043111" cy="2453833"/>
          </a:xfrm>
          <a:prstGeom prst="wedgeRoundRectCallout">
            <a:avLst>
              <a:gd name="adj1" fmla="val -42368"/>
              <a:gd name="adj2" fmla="val 696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F8DEF7C-C869-4B76-8FF8-4E60D2B2AD88}"/>
              </a:ext>
            </a:extLst>
          </p:cNvPr>
          <p:cNvSpPr txBox="1"/>
          <p:nvPr/>
        </p:nvSpPr>
        <p:spPr>
          <a:xfrm>
            <a:off x="6701741" y="706056"/>
            <a:ext cx="429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PRÊT ??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630F401-403C-4F7E-9A55-EA16ECFD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1712">
            <a:off x="8357736" y="3668784"/>
            <a:ext cx="2265984" cy="2649458"/>
          </a:xfrm>
          <a:prstGeom prst="rect">
            <a:avLst/>
          </a:prstGeom>
        </p:spPr>
      </p:pic>
      <p:pic>
        <p:nvPicPr>
          <p:cNvPr id="11" name="Image 10" descr="Une image contenant chaussures, debout, dessin humoristique, habits&#10;&#10;Description générée automatiquement">
            <a:extLst>
              <a:ext uri="{FF2B5EF4-FFF2-40B4-BE49-F238E27FC236}">
                <a16:creationId xmlns:a16="http://schemas.microsoft.com/office/drawing/2014/main" id="{3A347CDD-442A-2E4C-9D82-EBC6D9BB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372" y="1840812"/>
            <a:ext cx="5284781" cy="528478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A136E46-9EBD-5DE8-20EF-1760FD02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013" y="1671145"/>
            <a:ext cx="5567145" cy="55671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540FF96-073E-5428-A26F-E3AA5BD95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" y="16238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8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364AB61A-6320-64A9-52C2-D894F5CE48CD}"/>
              </a:ext>
            </a:extLst>
          </p:cNvPr>
          <p:cNvCxnSpPr/>
          <p:nvPr/>
        </p:nvCxnSpPr>
        <p:spPr>
          <a:xfrm rot="16200000" flipH="1">
            <a:off x="3073826" y="417786"/>
            <a:ext cx="6858000" cy="6022428"/>
          </a:xfrm>
          <a:prstGeom prst="curvedConnector3">
            <a:avLst/>
          </a:prstGeom>
          <a:ln w="581025">
            <a:gradFill>
              <a:gsLst>
                <a:gs pos="0">
                  <a:srgbClr val="FFA500"/>
                </a:gs>
                <a:gs pos="50000">
                  <a:srgbClr val="FFD7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9DF1EC2-8374-4CA4-BBF1-1E223A85F352}"/>
              </a:ext>
            </a:extLst>
          </p:cNvPr>
          <p:cNvSpPr/>
          <p:nvPr/>
        </p:nvSpPr>
        <p:spPr>
          <a:xfrm>
            <a:off x="2462543" y="222020"/>
            <a:ext cx="2119816" cy="19766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3BD7379-9E00-48C1-9759-3E331CF57AE7}"/>
              </a:ext>
            </a:extLst>
          </p:cNvPr>
          <p:cNvSpPr/>
          <p:nvPr/>
        </p:nvSpPr>
        <p:spPr>
          <a:xfrm>
            <a:off x="5399302" y="2659689"/>
            <a:ext cx="2119816" cy="19766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Verrouiller">
            <a:extLst>
              <a:ext uri="{FF2B5EF4-FFF2-40B4-BE49-F238E27FC236}">
                <a16:creationId xmlns:a16="http://schemas.microsoft.com/office/drawing/2014/main" id="{80E4ABD5-C41F-4633-BDE4-1BCECF9BF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4160872"/>
            <a:ext cx="914400" cy="914400"/>
          </a:xfrm>
          <a:prstGeom prst="rect">
            <a:avLst/>
          </a:prstGeom>
        </p:spPr>
      </p:pic>
      <p:pic>
        <p:nvPicPr>
          <p:cNvPr id="16" name="Graphique 15" descr="Verrouiller">
            <a:extLst>
              <a:ext uri="{FF2B5EF4-FFF2-40B4-BE49-F238E27FC236}">
                <a16:creationId xmlns:a16="http://schemas.microsoft.com/office/drawing/2014/main" id="{09DBD9B5-02CB-4E86-B614-6A122097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2978" y="5943307"/>
            <a:ext cx="914400" cy="914400"/>
          </a:xfrm>
          <a:prstGeom prst="rect">
            <a:avLst/>
          </a:prstGeom>
        </p:spPr>
      </p:pic>
      <p:pic>
        <p:nvPicPr>
          <p:cNvPr id="9" name="Graphique 8" descr="Déverrouiller">
            <a:extLst>
              <a:ext uri="{FF2B5EF4-FFF2-40B4-BE49-F238E27FC236}">
                <a16:creationId xmlns:a16="http://schemas.microsoft.com/office/drawing/2014/main" id="{7648C248-D702-4A0F-BFA5-0A067FDE9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7101" y="1839138"/>
            <a:ext cx="914400" cy="914400"/>
          </a:xfrm>
          <a:prstGeom prst="rect">
            <a:avLst/>
          </a:prstGeom>
        </p:spPr>
      </p:pic>
      <p:pic>
        <p:nvPicPr>
          <p:cNvPr id="19" name="Graphique 18" descr="Balance de la justice">
            <a:extLst>
              <a:ext uri="{FF2B5EF4-FFF2-40B4-BE49-F238E27FC236}">
                <a16:creationId xmlns:a16="http://schemas.microsoft.com/office/drawing/2014/main" id="{6D0051BF-1D12-454B-B114-046E74D57C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9684" y="387568"/>
            <a:ext cx="1645534" cy="1645534"/>
          </a:xfrm>
          <a:prstGeom prst="rect">
            <a:avLst/>
          </a:prstGeom>
        </p:spPr>
      </p:pic>
      <p:pic>
        <p:nvPicPr>
          <p:cNvPr id="21" name="Graphique 20" descr="Médical">
            <a:extLst>
              <a:ext uri="{FF2B5EF4-FFF2-40B4-BE49-F238E27FC236}">
                <a16:creationId xmlns:a16="http://schemas.microsoft.com/office/drawing/2014/main" id="{CC19008F-1EB2-4549-8E3A-A405DF5BAC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4744" y="2753538"/>
            <a:ext cx="1788932" cy="17889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A3F5A11-886D-5C4F-034A-B572BB1CFA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0178" y="4636319"/>
            <a:ext cx="2145978" cy="19996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2869C4-DC39-942C-38D5-440368384F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0881" y="4736911"/>
            <a:ext cx="1804572" cy="17984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33BC2BD-9125-CEE1-E6FE-B83CF14542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1"/>
            <a:ext cx="1190791" cy="1095528"/>
          </a:xfrm>
          <a:prstGeom prst="rect">
            <a:avLst/>
          </a:prstGeom>
        </p:spPr>
      </p:pic>
      <p:sp>
        <p:nvSpPr>
          <p:cNvPr id="11" name="Bouton d'action : Aid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9ED000-A0CC-493E-2483-2110EDCDB350}"/>
              </a:ext>
            </a:extLst>
          </p:cNvPr>
          <p:cNvSpPr/>
          <p:nvPr/>
        </p:nvSpPr>
        <p:spPr>
          <a:xfrm>
            <a:off x="1251077" y="118245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A2C8"/>
            </a:gs>
            <a:gs pos="50000">
              <a:srgbClr val="E6E6FA"/>
            </a:gs>
            <a:gs pos="100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000E330-46D0-4325-951E-99C703EB218B}"/>
              </a:ext>
            </a:extLst>
          </p:cNvPr>
          <p:cNvGrpSpPr/>
          <p:nvPr/>
        </p:nvGrpSpPr>
        <p:grpSpPr>
          <a:xfrm>
            <a:off x="504785" y="251171"/>
            <a:ext cx="2865120" cy="3307080"/>
            <a:chOff x="504785" y="251171"/>
            <a:chExt cx="2865120" cy="330708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50C6CFA-A4A1-4870-8304-90B43D950FEA}"/>
                </a:ext>
              </a:extLst>
            </p:cNvPr>
            <p:cNvSpPr/>
            <p:nvPr/>
          </p:nvSpPr>
          <p:spPr>
            <a:xfrm>
              <a:off x="504785" y="251171"/>
              <a:ext cx="2865120" cy="2804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lance de la justice">
              <a:extLst>
                <a:ext uri="{FF2B5EF4-FFF2-40B4-BE49-F238E27FC236}">
                  <a16:creationId xmlns:a16="http://schemas.microsoft.com/office/drawing/2014/main" id="{1CBAAD28-D40F-4FD0-89A1-6D4C648C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4578" y="830484"/>
              <a:ext cx="1645534" cy="1645534"/>
            </a:xfrm>
            <a:prstGeom prst="rect">
              <a:avLst/>
            </a:prstGeom>
          </p:spPr>
        </p:pic>
        <p:pic>
          <p:nvPicPr>
            <p:cNvPr id="13" name="Graphique 12" descr="Déverrouiller">
              <a:extLst>
                <a:ext uri="{FF2B5EF4-FFF2-40B4-BE49-F238E27FC236}">
                  <a16:creationId xmlns:a16="http://schemas.microsoft.com/office/drawing/2014/main" id="{A8B2FE17-DE05-40EC-845C-DE2E07E2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0145" y="264385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9D36A20C-4B9D-4264-BF6A-36F8BB3F9C31}"/>
              </a:ext>
            </a:extLst>
          </p:cNvPr>
          <p:cNvSpPr/>
          <p:nvPr/>
        </p:nvSpPr>
        <p:spPr>
          <a:xfrm>
            <a:off x="3757141" y="1932972"/>
            <a:ext cx="5672445" cy="2012589"/>
          </a:xfrm>
          <a:prstGeom prst="wedgeRoundRectCallout">
            <a:avLst>
              <a:gd name="adj1" fmla="val 59895"/>
              <a:gd name="adj2" fmla="val -333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3364710-09B6-4E22-9000-CB461BD3834C}"/>
              </a:ext>
            </a:extLst>
          </p:cNvPr>
          <p:cNvSpPr/>
          <p:nvPr/>
        </p:nvSpPr>
        <p:spPr>
          <a:xfrm>
            <a:off x="2921022" y="4758405"/>
            <a:ext cx="5090055" cy="1078492"/>
          </a:xfrm>
          <a:prstGeom prst="roundRect">
            <a:avLst/>
          </a:prstGeom>
          <a:solidFill>
            <a:srgbClr val="32CD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COMMENCER LE NIVEAU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9D2783-AE0A-4291-B570-EC14148ECDC4}"/>
              </a:ext>
            </a:extLst>
          </p:cNvPr>
          <p:cNvSpPr txBox="1"/>
          <p:nvPr/>
        </p:nvSpPr>
        <p:spPr>
          <a:xfrm>
            <a:off x="4280462" y="340765"/>
            <a:ext cx="7259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JURIDIQUE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8A30C3-12DE-C0D1-EA7F-8608930DF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077" y="964549"/>
            <a:ext cx="5285690" cy="52856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4F8174-64B3-289C-6E5C-67EF93C09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DF27D5-5B49-C4A4-5A5C-74AA8BE08FB5}"/>
              </a:ext>
            </a:extLst>
          </p:cNvPr>
          <p:cNvSpPr/>
          <p:nvPr/>
        </p:nvSpPr>
        <p:spPr>
          <a:xfrm>
            <a:off x="1190791" y="5880718"/>
            <a:ext cx="886691" cy="859036"/>
          </a:xfrm>
          <a:prstGeom prst="actionButtonHelp">
            <a:avLst/>
          </a:prstGeom>
          <a:solidFill>
            <a:srgbClr val="F5B9F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4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C11D6ED-BA95-9249-2A7E-EDA360F193FF}"/>
              </a:ext>
            </a:extLst>
          </p:cNvPr>
          <p:cNvSpPr/>
          <p:nvPr/>
        </p:nvSpPr>
        <p:spPr>
          <a:xfrm>
            <a:off x="2981117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VRAI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88BFF9-0D8E-437C-F9AE-C5EB1D1A4BB7}"/>
              </a:ext>
            </a:extLst>
          </p:cNvPr>
          <p:cNvSpPr/>
          <p:nvPr/>
        </p:nvSpPr>
        <p:spPr>
          <a:xfrm>
            <a:off x="6287574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FAUX</a:t>
            </a:r>
          </a:p>
        </p:txBody>
      </p:sp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6D847A-2BAB-B825-28B0-BCBE650B77EF}"/>
              </a:ext>
            </a:extLst>
          </p:cNvPr>
          <p:cNvSpPr/>
          <p:nvPr/>
        </p:nvSpPr>
        <p:spPr>
          <a:xfrm>
            <a:off x="10487891" y="318654"/>
            <a:ext cx="803564" cy="831273"/>
          </a:xfrm>
          <a:prstGeom prst="actionButtonHelp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top contour">
            <a:extLst>
              <a:ext uri="{FF2B5EF4-FFF2-40B4-BE49-F238E27FC236}">
                <a16:creationId xmlns:a16="http://schemas.microsoft.com/office/drawing/2014/main" id="{FF845468-EC16-42BB-5BCB-22EC0BE0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987" y="0"/>
            <a:ext cx="7772877" cy="5368639"/>
          </a:xfrm>
          <a:prstGeom prst="rect">
            <a:avLst/>
          </a:prstGeom>
        </p:spPr>
      </p:pic>
      <p:sp>
        <p:nvSpPr>
          <p:cNvPr id="11" name="Bouton d’action : avant ou précéden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CC7D3B-CF1F-38D5-2208-A32C5874E9AD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5240DF-95CF-1FB8-792C-8DE1A8449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302B3B97-07D8-2969-5688-19E18B10FE62}"/>
              </a:ext>
            </a:extLst>
          </p:cNvPr>
          <p:cNvSpPr/>
          <p:nvPr/>
        </p:nvSpPr>
        <p:spPr>
          <a:xfrm>
            <a:off x="25560" y="318654"/>
            <a:ext cx="2590800" cy="1274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Après chaque réponse, les sources sont citées </a:t>
            </a:r>
          </a:p>
        </p:txBody>
      </p:sp>
    </p:spTree>
    <p:extLst>
      <p:ext uri="{BB962C8B-B14F-4D97-AF65-F5344CB8AC3E}">
        <p14:creationId xmlns:p14="http://schemas.microsoft.com/office/powerpoint/2010/main" val="119620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C11D6ED-BA95-9249-2A7E-EDA360F193FF}"/>
              </a:ext>
            </a:extLst>
          </p:cNvPr>
          <p:cNvSpPr/>
          <p:nvPr/>
        </p:nvSpPr>
        <p:spPr>
          <a:xfrm>
            <a:off x="2981117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VRAI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88BFF9-0D8E-437C-F9AE-C5EB1D1A4BB7}"/>
              </a:ext>
            </a:extLst>
          </p:cNvPr>
          <p:cNvSpPr/>
          <p:nvPr/>
        </p:nvSpPr>
        <p:spPr>
          <a:xfrm>
            <a:off x="6287574" y="4928753"/>
            <a:ext cx="2923309" cy="10113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FAUX</a:t>
            </a:r>
          </a:p>
        </p:txBody>
      </p:sp>
      <p:sp>
        <p:nvSpPr>
          <p:cNvPr id="6" name="Bouton d'action : Aid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66D847A-2BAB-B825-28B0-BCBE650B77EF}"/>
              </a:ext>
            </a:extLst>
          </p:cNvPr>
          <p:cNvSpPr/>
          <p:nvPr/>
        </p:nvSpPr>
        <p:spPr>
          <a:xfrm>
            <a:off x="10487891" y="318654"/>
            <a:ext cx="803564" cy="831273"/>
          </a:xfrm>
          <a:prstGeom prst="actionButtonHelp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top contour">
            <a:extLst>
              <a:ext uri="{FF2B5EF4-FFF2-40B4-BE49-F238E27FC236}">
                <a16:creationId xmlns:a16="http://schemas.microsoft.com/office/drawing/2014/main" id="{FF845468-EC16-42BB-5BCB-22EC0BE0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987" y="0"/>
            <a:ext cx="7772877" cy="5368639"/>
          </a:xfrm>
          <a:prstGeom prst="rect">
            <a:avLst/>
          </a:prstGeom>
        </p:spPr>
      </p:pic>
      <p:sp>
        <p:nvSpPr>
          <p:cNvPr id="11" name="Bouton d’action : avant ou précéden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CC7D3B-CF1F-38D5-2208-A32C5874E9AD}"/>
              </a:ext>
            </a:extLst>
          </p:cNvPr>
          <p:cNvSpPr/>
          <p:nvPr/>
        </p:nvSpPr>
        <p:spPr>
          <a:xfrm>
            <a:off x="10529455" y="5818855"/>
            <a:ext cx="1216197" cy="859036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8A3BF7-0A00-F774-3B0C-C6D433C5F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2472"/>
            <a:ext cx="119079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229</Words>
  <Application>Microsoft Office PowerPoint</Application>
  <PresentationFormat>Grand écran</PresentationFormat>
  <Paragraphs>107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Akbar, Farah</dc:creator>
  <cp:lastModifiedBy>Akbar, Farah</cp:lastModifiedBy>
  <cp:revision>14</cp:revision>
  <dcterms:created xsi:type="dcterms:W3CDTF">2024-05-02T12:55:21Z</dcterms:created>
  <dcterms:modified xsi:type="dcterms:W3CDTF">2024-05-29T09:14:53Z</dcterms:modified>
</cp:coreProperties>
</file>