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57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8" d="100"/>
          <a:sy n="78" d="100"/>
        </p:scale>
        <p:origin x="24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A3BF-C0D7-4BA7-B34C-C03C3D5D1920}" type="datetimeFigureOut">
              <a:rPr lang="pt-BR" smtClean="0"/>
              <a:t>13/02/2025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48EAE-76B8-4CFD-BBAF-068F5C8D5D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03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A3BF-C0D7-4BA7-B34C-C03C3D5D1920}" type="datetimeFigureOut">
              <a:rPr lang="pt-BR" smtClean="0"/>
              <a:t>13/02/2025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48EAE-76B8-4CFD-BBAF-068F5C8D5D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8756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A3BF-C0D7-4BA7-B34C-C03C3D5D1920}" type="datetimeFigureOut">
              <a:rPr lang="pt-BR" smtClean="0"/>
              <a:t>13/02/2025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48EAE-76B8-4CFD-BBAF-068F5C8D5D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2458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A3BF-C0D7-4BA7-B34C-C03C3D5D1920}" type="datetimeFigureOut">
              <a:rPr lang="pt-BR" smtClean="0"/>
              <a:t>13/02/2025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48EAE-76B8-4CFD-BBAF-068F5C8D5D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0377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A3BF-C0D7-4BA7-B34C-C03C3D5D1920}" type="datetimeFigureOut">
              <a:rPr lang="pt-BR" smtClean="0"/>
              <a:t>13/02/2025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48EAE-76B8-4CFD-BBAF-068F5C8D5D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4615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A3BF-C0D7-4BA7-B34C-C03C3D5D1920}" type="datetimeFigureOut">
              <a:rPr lang="pt-BR" smtClean="0"/>
              <a:t>13/02/2025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48EAE-76B8-4CFD-BBAF-068F5C8D5D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779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A3BF-C0D7-4BA7-B34C-C03C3D5D1920}" type="datetimeFigureOut">
              <a:rPr lang="pt-BR" smtClean="0"/>
              <a:t>13/02/2025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48EAE-76B8-4CFD-BBAF-068F5C8D5D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3101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A3BF-C0D7-4BA7-B34C-C03C3D5D1920}" type="datetimeFigureOut">
              <a:rPr lang="pt-BR" smtClean="0"/>
              <a:t>13/02/2025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48EAE-76B8-4CFD-BBAF-068F5C8D5D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1408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A3BF-C0D7-4BA7-B34C-C03C3D5D1920}" type="datetimeFigureOut">
              <a:rPr lang="pt-BR" smtClean="0"/>
              <a:t>13/02/2025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48EAE-76B8-4CFD-BBAF-068F5C8D5D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26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A3BF-C0D7-4BA7-B34C-C03C3D5D1920}" type="datetimeFigureOut">
              <a:rPr lang="pt-BR" smtClean="0"/>
              <a:t>13/02/2025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48EAE-76B8-4CFD-BBAF-068F5C8D5D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2196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A3BF-C0D7-4BA7-B34C-C03C3D5D1920}" type="datetimeFigureOut">
              <a:rPr lang="pt-BR" smtClean="0"/>
              <a:t>13/02/2025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48EAE-76B8-4CFD-BBAF-068F5C8D5D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6015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EA3BF-C0D7-4BA7-B34C-C03C3D5D1920}" type="datetimeFigureOut">
              <a:rPr lang="pt-BR" smtClean="0"/>
              <a:t>13/02/2025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48EAE-76B8-4CFD-BBAF-068F5C8D5D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132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56D0550-A52F-49F7-A99A-09E877D4B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913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21B7313-3FDC-4B74-8E66-A33D5D928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9412" y="0"/>
            <a:ext cx="7349689" cy="1118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266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0F2D5CA-F35B-4DA2-A2FD-14499CFEBE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26" y="0"/>
            <a:ext cx="6301947" cy="1100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999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03123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0</Words>
  <Application>Microsoft Office PowerPoint</Application>
  <PresentationFormat>Papel A4 (210 x 297 mm)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LUKAS</dc:creator>
  <cp:lastModifiedBy>LUKAS</cp:lastModifiedBy>
  <cp:revision>2</cp:revision>
  <dcterms:created xsi:type="dcterms:W3CDTF">2025-02-13T22:42:38Z</dcterms:created>
  <dcterms:modified xsi:type="dcterms:W3CDTF">2025-02-13T22:46:26Z</dcterms:modified>
</cp:coreProperties>
</file>