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11C-124A-4CEF-AE2B-CE2DA3D0C16A}" type="datetimeFigureOut">
              <a:rPr lang="pt-BR" smtClean="0"/>
              <a:t>08/02/2018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D9C8AE-22E1-4E25-90EB-B270B75E68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8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11C-124A-4CEF-AE2B-CE2DA3D0C16A}" type="datetimeFigureOut">
              <a:rPr lang="pt-BR" smtClean="0"/>
              <a:t>08/02/2018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C8AE-22E1-4E25-90EB-B270B75E68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5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11C-124A-4CEF-AE2B-CE2DA3D0C16A}" type="datetimeFigureOut">
              <a:rPr lang="pt-BR" smtClean="0"/>
              <a:t>08/02/2018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C8AE-22E1-4E25-90EB-B270B75E68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22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11C-124A-4CEF-AE2B-CE2DA3D0C16A}" type="datetimeFigureOut">
              <a:rPr lang="pt-BR" smtClean="0"/>
              <a:t>08/02/2018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C8AE-22E1-4E25-90EB-B270B75E68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3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11C-124A-4CEF-AE2B-CE2DA3D0C16A}" type="datetimeFigureOut">
              <a:rPr lang="pt-BR" smtClean="0"/>
              <a:t>08/02/2018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C8AE-22E1-4E25-90EB-B270B75E68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0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11C-124A-4CEF-AE2B-CE2DA3D0C16A}" type="datetimeFigureOut">
              <a:rPr lang="pt-BR" smtClean="0"/>
              <a:t>08/02/2018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C8AE-22E1-4E25-90EB-B270B75E68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5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11C-124A-4CEF-AE2B-CE2DA3D0C16A}" type="datetimeFigureOut">
              <a:rPr lang="pt-BR" smtClean="0"/>
              <a:t>08/02/2018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C8AE-22E1-4E25-90EB-B270B75E68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5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11C-124A-4CEF-AE2B-CE2DA3D0C16A}" type="datetimeFigureOut">
              <a:rPr lang="pt-BR" smtClean="0"/>
              <a:t>08/02/2018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C8AE-22E1-4E25-90EB-B270B75E68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2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11C-124A-4CEF-AE2B-CE2DA3D0C16A}" type="datetimeFigureOut">
              <a:rPr lang="pt-BR" smtClean="0"/>
              <a:t>08/02/2018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C8AE-22E1-4E25-90EB-B270B75E68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0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911C-124A-4CEF-AE2B-CE2DA3D0C16A}" type="datetimeFigureOut">
              <a:rPr lang="pt-BR" smtClean="0"/>
              <a:t>08/02/2018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C8AE-22E1-4E25-90EB-B270B75E68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7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69911C-124A-4CEF-AE2B-CE2DA3D0C16A}" type="datetimeFigureOut">
              <a:rPr lang="pt-BR" smtClean="0"/>
              <a:t>08/02/2018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C8AE-22E1-4E25-90EB-B270B75E68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3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911C-124A-4CEF-AE2B-CE2DA3D0C16A}" type="datetimeFigureOut">
              <a:rPr lang="pt-BR" smtClean="0"/>
              <a:t>08/02/2018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D9C8AE-22E1-4E25-90EB-B270B75E68B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8D67E-1BCE-4397-81D8-EE504DA76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TCC - 2018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2711E-815F-4709-B0CC-08D0BF458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Engenharia da Computação</a:t>
            </a:r>
          </a:p>
          <a:p>
            <a:r>
              <a:rPr lang="pt-BR" dirty="0"/>
              <a:t>(9º e 10º Termos)</a:t>
            </a:r>
          </a:p>
        </p:txBody>
      </p:sp>
    </p:spTree>
    <p:extLst>
      <p:ext uri="{BB962C8B-B14F-4D97-AF65-F5344CB8AC3E}">
        <p14:creationId xmlns:p14="http://schemas.microsoft.com/office/powerpoint/2010/main" val="299579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C15A-7A5B-49E3-91B7-778FA766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0805"/>
            <a:ext cx="9603275" cy="1049235"/>
          </a:xfrm>
        </p:spPr>
        <p:txBody>
          <a:bodyPr/>
          <a:lstStyle/>
          <a:p>
            <a:r>
              <a:rPr lang="pt-BR" dirty="0"/>
              <a:t>Cronograma - 2018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9F8EF6D-1899-4035-80B3-D1D39F593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072159"/>
              </p:ext>
            </p:extLst>
          </p:nvPr>
        </p:nvGraphicFramePr>
        <p:xfrm>
          <a:off x="1394791" y="724701"/>
          <a:ext cx="9723782" cy="452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350">
                  <a:extLst>
                    <a:ext uri="{9D8B030D-6E8A-4147-A177-3AD203B41FA5}">
                      <a16:colId xmlns:a16="http://schemas.microsoft.com/office/drawing/2014/main" val="4218082091"/>
                    </a:ext>
                  </a:extLst>
                </a:gridCol>
                <a:gridCol w="1242585">
                  <a:extLst>
                    <a:ext uri="{9D8B030D-6E8A-4147-A177-3AD203B41FA5}">
                      <a16:colId xmlns:a16="http://schemas.microsoft.com/office/drawing/2014/main" val="3782485546"/>
                    </a:ext>
                  </a:extLst>
                </a:gridCol>
                <a:gridCol w="1558135">
                  <a:extLst>
                    <a:ext uri="{9D8B030D-6E8A-4147-A177-3AD203B41FA5}">
                      <a16:colId xmlns:a16="http://schemas.microsoft.com/office/drawing/2014/main" val="2070636614"/>
                    </a:ext>
                  </a:extLst>
                </a:gridCol>
                <a:gridCol w="5751712">
                  <a:extLst>
                    <a:ext uri="{9D8B030D-6E8A-4147-A177-3AD203B41FA5}">
                      <a16:colId xmlns:a16="http://schemas.microsoft.com/office/drawing/2014/main" val="3880025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Data Inicial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Data Final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Atividade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6741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05/02/2018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24/02/2018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Entrega do Projeto de Pesquisa com Orientador e </a:t>
                      </a:r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Co-orientador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31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26/02/2018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05/03/2018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Entrega do Cronograma Semanal de trabalho por Grupo até a Banca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07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26/02/2018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24/03/2018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Levantamento Bibliográfico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796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26/03/2018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07/04/2018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Apresentação do Esboço da Pesquisa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82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26/03/2018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28/04/2018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Entrega e Apresentação da 1. Versão do Artigo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69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14/05/2018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02/06/2018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Elaboração e entrega da primeira versão do Relatorio Tecnico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402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04/06/2018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16/06/2018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Entrega e Apresentação da 2. Versão do Artigo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30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20/06/2018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01/09/2018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Desenvolvimento do Projeto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353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03/09/2018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15/09/2018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solidFill>
                            <a:srgbClr val="FF0000"/>
                          </a:solidFill>
                          <a:effectLst/>
                        </a:rPr>
                        <a:t>Apresentação do Projeto</a:t>
                      </a:r>
                      <a:endParaRPr lang="pt-BR" sz="1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0956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17/09/2018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29/09/2018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Entrega e Apresentação da 3. Versão do Artigo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57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01/10/2018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20/10/2018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Pré</a:t>
                      </a:r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-Banca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27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22/10/2018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03/11/2018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Revisao do Artigo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05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Semestre 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05/11/2018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17/11/2018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Bancas</a:t>
                      </a:r>
                      <a:endParaRPr lang="pt-B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12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142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147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Galeria</vt:lpstr>
      <vt:lpstr>TCC - 2018</vt:lpstr>
      <vt:lpstr>Cronograma - 2018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 - 2018</dc:title>
  <dc:creator>Francisco</dc:creator>
  <cp:lastModifiedBy>Francisco</cp:lastModifiedBy>
  <cp:revision>2</cp:revision>
  <dcterms:created xsi:type="dcterms:W3CDTF">2018-02-08T21:18:40Z</dcterms:created>
  <dcterms:modified xsi:type="dcterms:W3CDTF">2018-02-08T21:20:38Z</dcterms:modified>
</cp:coreProperties>
</file>