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77" r:id="rId7"/>
    <p:sldId id="276" r:id="rId8"/>
    <p:sldId id="260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72" d="100"/>
          <a:sy n="72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DC9D841-EA28-40B1-9E7E-B520D5AFFC0E}" type="datetimeFigureOut">
              <a:rPr lang="pt-BR" smtClean="0"/>
              <a:pPr/>
              <a:t>25/04/2014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7C4C49C-FD57-4F14-B3C4-AE5E99A281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844824"/>
            <a:ext cx="8458200" cy="1470025"/>
          </a:xfrm>
        </p:spPr>
        <p:txBody>
          <a:bodyPr/>
          <a:lstStyle/>
          <a:p>
            <a:r>
              <a:rPr lang="pt-BR" dirty="0" smtClean="0"/>
              <a:t>AL2 – Fundamentos de programação em C/C++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338936" cy="1752600"/>
          </a:xfrm>
        </p:spPr>
        <p:txBody>
          <a:bodyPr/>
          <a:lstStyle/>
          <a:p>
            <a:r>
              <a:rPr lang="pt-BR" dirty="0" smtClean="0"/>
              <a:t>Disciplina de </a:t>
            </a:r>
            <a:r>
              <a:rPr lang="pt-BR" dirty="0" smtClean="0"/>
              <a:t>Estruturas de Dados I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Prof. José Augusto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err="1" smtClean="0"/>
              <a:t>Struct</a:t>
            </a:r>
            <a:r>
              <a:rPr lang="pt-BR" dirty="0" smtClean="0"/>
              <a:t> utilizando vetor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/>
              <a:t>struct</a:t>
            </a:r>
            <a:r>
              <a:rPr lang="pt-BR" dirty="0" smtClean="0"/>
              <a:t> [nome]</a:t>
            </a:r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tipo</a:t>
            </a:r>
            <a:r>
              <a:rPr lang="pt-BR" baseline="-25000" dirty="0" smtClean="0"/>
              <a:t>1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tipo</a:t>
            </a:r>
            <a:r>
              <a:rPr lang="pt-BR" baseline="-25000" dirty="0" smtClean="0"/>
              <a:t>2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tipo</a:t>
            </a:r>
            <a:r>
              <a:rPr lang="pt-BR" baseline="-25000" dirty="0" err="1" smtClean="0"/>
              <a:t>n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} ;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[nome]</a:t>
            </a:r>
            <a:r>
              <a:rPr lang="pt-BR" dirty="0" smtClean="0"/>
              <a:t>   variável[</a:t>
            </a:r>
            <a:r>
              <a:rPr lang="pt-BR" dirty="0" err="1" smtClean="0"/>
              <a:t>tam</a:t>
            </a:r>
            <a:r>
              <a:rPr lang="pt-BR" dirty="0" smtClean="0"/>
              <a:t>];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Exemplo – Vetor de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1124744"/>
            <a:ext cx="8820472" cy="4325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musica {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nome[20];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interprete[20];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gravadora[20];};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musica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buNone/>
            </a:pPr>
            <a:endParaRPr lang="pt-BR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for(i=0;i&lt;5;i++)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("Nome da musica: ");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[i].nome);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("Interprete....: ");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[i].interprete);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("Gravadora.....: ");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[i].gravadora);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("\n\n RELATORIO DE MUSICAS");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("\n******************\n\n");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for(i=0;i&lt;5;i++)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 Musica: %s\n Interprete: %s\n Gravadora: %s\n",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[i].nome,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[i].interprete,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vetmusica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[i].gravadora);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("\n--------------------------------------------------------\n");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system("pause");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Registros (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Agenda:</a:t>
            </a:r>
          </a:p>
          <a:p>
            <a:pPr lvl="1"/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Conceito</a:t>
            </a:r>
          </a:p>
          <a:p>
            <a:pPr lvl="1"/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Declaração</a:t>
            </a:r>
          </a:p>
          <a:p>
            <a:pPr lvl="1"/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Referência</a:t>
            </a:r>
          </a:p>
          <a:p>
            <a:pPr lvl="1"/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Exemplo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/>
          <a:lstStyle/>
          <a:p>
            <a:r>
              <a:rPr lang="pt-BR" dirty="0" smtClean="0"/>
              <a:t>Um registro pode ser entendido como uma estrutura de dados composta (possuem mais de um campo de informação) heterogênea (campos de informação de tipos diferentes).</a:t>
            </a:r>
          </a:p>
          <a:p>
            <a:r>
              <a:rPr lang="pt-BR" dirty="0" smtClean="0"/>
              <a:t>Na linguagem C são denominadas </a:t>
            </a:r>
            <a:r>
              <a:rPr lang="pt-BR" i="1" dirty="0" err="1" smtClean="0"/>
              <a:t>structs</a:t>
            </a:r>
            <a:r>
              <a:rPr lang="pt-BR" i="1" dirty="0" smtClean="0"/>
              <a:t> (</a:t>
            </a:r>
            <a:r>
              <a:rPr lang="pt-BR" i="1" dirty="0" err="1" smtClean="0"/>
              <a:t>structures</a:t>
            </a:r>
            <a:r>
              <a:rPr lang="pt-BR" i="1" dirty="0" smtClean="0"/>
              <a:t>).</a:t>
            </a:r>
          </a:p>
          <a:p>
            <a:r>
              <a:rPr lang="pt-BR" dirty="0" smtClean="0"/>
              <a:t>Tem por finalidade principal agrupar diversas variáveis em uma única referência de variável.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/>
          <a:lstStyle/>
          <a:p>
            <a:r>
              <a:rPr lang="pt-BR" dirty="0" smtClean="0"/>
              <a:t>Forma 01: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[</a:t>
            </a:r>
            <a:r>
              <a:rPr lang="pt-BR" dirty="0" err="1" smtClean="0"/>
              <a:t>nome_do_registro</a:t>
            </a:r>
            <a:r>
              <a:rPr lang="pt-BR" dirty="0" smtClean="0"/>
              <a:t>]</a:t>
            </a:r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tipo</a:t>
            </a:r>
            <a:r>
              <a:rPr lang="pt-BR" baseline="-25000" dirty="0" smtClean="0"/>
              <a:t>1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 tipo</a:t>
            </a:r>
            <a:r>
              <a:rPr lang="pt-BR" baseline="-25000" dirty="0" smtClean="0"/>
              <a:t>2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 </a:t>
            </a:r>
            <a:r>
              <a:rPr lang="pt-BR" dirty="0" err="1" smtClean="0"/>
              <a:t>tipo</a:t>
            </a:r>
            <a:r>
              <a:rPr lang="pt-BR" baseline="-25000" dirty="0" err="1" smtClean="0"/>
              <a:t>n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} 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>
            <a:normAutofit/>
          </a:bodyPr>
          <a:lstStyle/>
          <a:p>
            <a:r>
              <a:rPr lang="pt-BR" dirty="0" smtClean="0"/>
              <a:t>Forma 01:  Exemplo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dt_nasc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dia, </a:t>
            </a:r>
            <a:r>
              <a:rPr lang="pt-BR" dirty="0" err="1" smtClean="0"/>
              <a:t>mes</a:t>
            </a:r>
            <a:r>
              <a:rPr lang="pt-BR" dirty="0" smtClean="0"/>
              <a:t>, ano</a:t>
            </a:r>
          </a:p>
          <a:p>
            <a:pPr>
              <a:buNone/>
            </a:pPr>
            <a:r>
              <a:rPr lang="pt-BR" dirty="0" smtClean="0"/>
              <a:t>	} ;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dt_nasc</a:t>
            </a:r>
            <a:r>
              <a:rPr lang="pt-BR" dirty="0" smtClean="0"/>
              <a:t>   </a:t>
            </a:r>
            <a:r>
              <a:rPr lang="pt-BR" dirty="0" err="1" smtClean="0"/>
              <a:t>datanascimento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000" dirty="0" smtClean="0"/>
              <a:t>// a </a:t>
            </a:r>
            <a:r>
              <a:rPr lang="pt-BR" sz="2000" dirty="0" err="1" smtClean="0"/>
              <a:t>struct</a:t>
            </a:r>
            <a:r>
              <a:rPr lang="pt-BR" sz="2000" dirty="0" smtClean="0"/>
              <a:t> </a:t>
            </a:r>
            <a:r>
              <a:rPr lang="pt-BR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dt_nasc</a:t>
            </a:r>
            <a:r>
              <a:rPr lang="pt-BR" sz="2000" dirty="0" smtClean="0"/>
              <a:t> passa a ser encarada como um novo tipo de dados e a variável </a:t>
            </a:r>
            <a:r>
              <a:rPr lang="pt-BR" sz="2000" dirty="0" err="1" smtClean="0"/>
              <a:t>datanascimento</a:t>
            </a:r>
            <a:r>
              <a:rPr lang="pt-BR" sz="2000" dirty="0" smtClean="0"/>
              <a:t> será referenciada para leitura, manipulação e escrita de resultados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/>
          <a:lstStyle/>
          <a:p>
            <a:r>
              <a:rPr lang="pt-BR" dirty="0" smtClean="0"/>
              <a:t>Forma 02:  Utilizando o </a:t>
            </a:r>
            <a:r>
              <a:rPr lang="pt-BR" i="1" u="sng" dirty="0" err="1" smtClean="0"/>
              <a:t>typedef</a:t>
            </a:r>
            <a:r>
              <a:rPr lang="pt-BR" i="1" u="sng" dirty="0" smtClean="0"/>
              <a:t> </a:t>
            </a:r>
            <a:r>
              <a:rPr lang="pt-BR" i="1" dirty="0" smtClean="0"/>
              <a:t> </a:t>
            </a:r>
            <a:r>
              <a:rPr lang="pt-BR" dirty="0" smtClean="0"/>
              <a:t>(definição de tipos)</a:t>
            </a:r>
            <a:endParaRPr lang="pt-BR" i="1" u="sng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typedef</a:t>
            </a:r>
            <a:r>
              <a:rPr lang="pt-BR" dirty="0" smtClean="0"/>
              <a:t>  </a:t>
            </a:r>
            <a:r>
              <a:rPr lang="pt-BR" dirty="0" err="1" smtClean="0"/>
              <a:t>struct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 tipo</a:t>
            </a:r>
            <a:r>
              <a:rPr lang="pt-BR" baseline="-25000" dirty="0" smtClean="0"/>
              <a:t>1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 tipo</a:t>
            </a:r>
            <a:r>
              <a:rPr lang="pt-BR" baseline="-25000" dirty="0" smtClean="0"/>
              <a:t>2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	 </a:t>
            </a:r>
            <a:r>
              <a:rPr lang="pt-BR" dirty="0" err="1" smtClean="0"/>
              <a:t>tipo</a:t>
            </a:r>
            <a:r>
              <a:rPr lang="pt-BR" baseline="-25000" dirty="0" err="1" smtClean="0"/>
              <a:t>n</a:t>
            </a:r>
            <a:r>
              <a:rPr lang="pt-BR" dirty="0" smtClean="0"/>
              <a:t>   campo1, campo2, ...</a:t>
            </a:r>
          </a:p>
          <a:p>
            <a:pPr>
              <a:buNone/>
            </a:pPr>
            <a:r>
              <a:rPr lang="pt-BR" dirty="0" smtClean="0"/>
              <a:t>	}[</a:t>
            </a:r>
            <a:r>
              <a:rPr lang="pt-BR" dirty="0" err="1" smtClean="0"/>
              <a:t>nome_do_registro</a:t>
            </a:r>
            <a:r>
              <a:rPr lang="pt-BR" dirty="0" smtClean="0"/>
              <a:t>] 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>
            <a:normAutofit/>
          </a:bodyPr>
          <a:lstStyle/>
          <a:p>
            <a:r>
              <a:rPr lang="pt-BR" dirty="0" smtClean="0"/>
              <a:t>Forma 02:  Exemplo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typedef</a:t>
            </a:r>
            <a:r>
              <a:rPr lang="pt-BR" dirty="0" smtClean="0"/>
              <a:t>  </a:t>
            </a:r>
            <a:r>
              <a:rPr lang="pt-BR" dirty="0" err="1" smtClean="0"/>
              <a:t>struct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dia, </a:t>
            </a:r>
            <a:r>
              <a:rPr lang="pt-BR" dirty="0" err="1" smtClean="0"/>
              <a:t>mes</a:t>
            </a:r>
            <a:r>
              <a:rPr lang="pt-BR" dirty="0" smtClean="0"/>
              <a:t>, ano</a:t>
            </a:r>
          </a:p>
          <a:p>
            <a:pPr>
              <a:buNone/>
            </a:pPr>
            <a:r>
              <a:rPr lang="pt-BR" dirty="0" smtClean="0"/>
              <a:t>	} </a:t>
            </a:r>
            <a:r>
              <a:rPr lang="pt-BR" dirty="0" err="1" smtClean="0"/>
              <a:t>dt_nasc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dt_nasc</a:t>
            </a:r>
            <a:r>
              <a:rPr lang="pt-BR" dirty="0" smtClean="0"/>
              <a:t>   </a:t>
            </a:r>
            <a:r>
              <a:rPr lang="pt-BR" dirty="0" err="1" smtClean="0"/>
              <a:t>datanascimento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000" dirty="0" smtClean="0"/>
              <a:t>// a forma de utilização do </a:t>
            </a:r>
            <a:r>
              <a:rPr lang="pt-BR" sz="2000" dirty="0" err="1" smtClean="0"/>
              <a:t>typedef</a:t>
            </a:r>
            <a:r>
              <a:rPr lang="pt-BR" sz="2000" dirty="0" smtClean="0"/>
              <a:t> </a:t>
            </a:r>
            <a:r>
              <a:rPr lang="pt-BR" sz="2000" u="sng" dirty="0" smtClean="0"/>
              <a:t>não altera </a:t>
            </a:r>
            <a:r>
              <a:rPr lang="pt-BR" sz="2000" dirty="0" smtClean="0"/>
              <a:t>a utilização da </a:t>
            </a:r>
            <a:r>
              <a:rPr lang="pt-BR" sz="2000" dirty="0" err="1" smtClean="0"/>
              <a:t>struct</a:t>
            </a:r>
            <a:r>
              <a:rPr lang="pt-BR" sz="2000" dirty="0" smtClean="0"/>
              <a:t> pois são simplesmente formas análogas.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25112"/>
          </a:xfrm>
        </p:spPr>
        <p:txBody>
          <a:bodyPr/>
          <a:lstStyle/>
          <a:p>
            <a:r>
              <a:rPr lang="pt-BR" dirty="0" smtClean="0"/>
              <a:t>A referência à um campo de informação em uma </a:t>
            </a:r>
            <a:r>
              <a:rPr lang="pt-BR" dirty="0" err="1" smtClean="0"/>
              <a:t>struct</a:t>
            </a:r>
            <a:r>
              <a:rPr lang="pt-BR" dirty="0" smtClean="0"/>
              <a:t> é feita através da utilização da referência da variável e do campo de dados propriamente dito da seguinte forma: </a:t>
            </a:r>
          </a:p>
          <a:p>
            <a:pPr>
              <a:buNone/>
            </a:pPr>
            <a:r>
              <a:rPr lang="pt-BR" dirty="0" smtClean="0"/>
              <a:t>	&lt;variável.campo&gt;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 smtClean="0"/>
              <a:t>datanascimento</a:t>
            </a:r>
            <a:r>
              <a:rPr lang="pt-BR" dirty="0" smtClean="0"/>
              <a:t>.dia</a:t>
            </a:r>
          </a:p>
          <a:p>
            <a:pPr lvl="1"/>
            <a:r>
              <a:rPr lang="pt-BR" dirty="0" err="1" smtClean="0"/>
              <a:t>datanascimento</a:t>
            </a:r>
            <a:r>
              <a:rPr lang="pt-BR" dirty="0" smtClean="0"/>
              <a:t>.</a:t>
            </a:r>
            <a:r>
              <a:rPr lang="pt-BR" dirty="0" err="1" smtClean="0"/>
              <a:t>mes</a:t>
            </a:r>
            <a:endParaRPr lang="pt-BR" dirty="0" smtClean="0"/>
          </a:p>
          <a:p>
            <a:pPr lvl="1"/>
            <a:r>
              <a:rPr lang="pt-BR" dirty="0" err="1" smtClean="0"/>
              <a:t>datanascimento</a:t>
            </a:r>
            <a:r>
              <a:rPr lang="pt-BR" dirty="0" smtClean="0"/>
              <a:t>.ano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-108520" y="1124744"/>
            <a:ext cx="10873208" cy="4325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dia,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,ano;}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Dt_Nasc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Dt_Nasc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("Digite o dia de seu nascimento: 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.dia);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nDigite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de seu nascimento: 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nDigite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o ano de seu nascimento: 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.ano);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("\n-------------------------\n");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("Sua data de nascimento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eh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: %d/%d/%d",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.dia,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dtnasc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.ano);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system("pause");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311</TotalTime>
  <Words>299</Words>
  <Application>Microsoft Office PowerPoint</Application>
  <PresentationFormat>Apresentação na tela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Urbano</vt:lpstr>
      <vt:lpstr>AL2 – Fundamentos de programação em C/C++</vt:lpstr>
      <vt:lpstr>Módulo Registros (struct)</vt:lpstr>
      <vt:lpstr>Conceito</vt:lpstr>
      <vt:lpstr>Declaração</vt:lpstr>
      <vt:lpstr>Declaração</vt:lpstr>
      <vt:lpstr>Declaração</vt:lpstr>
      <vt:lpstr>Declaração</vt:lpstr>
      <vt:lpstr>Referência</vt:lpstr>
      <vt:lpstr>Exemplo</vt:lpstr>
      <vt:lpstr>Struct utilizando vetor </vt:lpstr>
      <vt:lpstr>Exemplo – Vetor de struct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AL2 – Fundamentos de programação em C/C++</dc:title>
  <dc:creator>Junior</dc:creator>
  <cp:lastModifiedBy>Junior</cp:lastModifiedBy>
  <cp:revision>37</cp:revision>
  <dcterms:created xsi:type="dcterms:W3CDTF">2012-06-11T00:39:23Z</dcterms:created>
  <dcterms:modified xsi:type="dcterms:W3CDTF">2014-04-25T20:08:51Z</dcterms:modified>
</cp:coreProperties>
</file>