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do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–Jaime Silveira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“Digite uma citação aqui.”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Ce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do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Reativos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mini-arduino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Controle IR</a:t>
            </a:r>
          </a:p>
        </p:txBody>
      </p:sp>
      <p:sp>
        <p:nvSpPr>
          <p:cNvPr id="123" name="Shape 123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Começo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52500" y="2590800"/>
            <a:ext cx="11099800" cy="2016536"/>
          </a:xfrm>
          <a:prstGeom prst="rect">
            <a:avLst/>
          </a:prstGeom>
        </p:spPr>
        <p:txBody>
          <a:bodyPr anchor="t"/>
          <a:lstStyle/>
          <a:p>
            <a:pPr/>
            <a:r>
              <a:t>Começamos por rascunhar circuitos receptores e transmissores para poder seguir o desenvolvimento.</a:t>
            </a:r>
          </a:p>
        </p:txBody>
      </p:sp>
      <p:pic>
        <p:nvPicPr>
          <p:cNvPr id="127" name="recei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990" y="5488561"/>
            <a:ext cx="6610424" cy="3762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end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42128" y="4229566"/>
            <a:ext cx="3889198" cy="5340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Praticidade</a:t>
            </a:r>
          </a:p>
        </p:txBody>
      </p:sp>
      <p:sp>
        <p:nvSpPr>
          <p:cNvPr id="131" name="Shape 131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 uma questão de praticidade, optamos por usar um circuito mestre que podia rodar tanto como receptor quanto transmissor.</a:t>
            </a:r>
          </a:p>
        </p:txBody>
      </p:sp>
      <p:pic>
        <p:nvPicPr>
          <p:cNvPr id="132" name="hardware_photo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2512" y="2796441"/>
            <a:ext cx="4870207" cy="6493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Problemas </a:t>
            </a: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Não tinhamos a peça de emissão de IR. Ficamos um bom tempo acreditando que um led de coloração diferente era um emissor IR</a:t>
            </a:r>
          </a:p>
          <a:p>
            <a:pPr/>
            <a:r>
              <a:t>Tivemos de comprar essa peça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-556957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Código</a:t>
            </a:r>
          </a:p>
        </p:txBody>
      </p:sp>
      <p:pic>
        <p:nvPicPr>
          <p:cNvPr id="138" name="Captura de Tela 2016-04-26 às 15.46.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79139" y="2002807"/>
            <a:ext cx="2672021" cy="1875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Captura de Tela 2016-04-26 às 15.46.4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10757" y="1968906"/>
            <a:ext cx="3996915" cy="64024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Captura de Tela 2016-04-26 às 15.50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6801" y="1893578"/>
            <a:ext cx="5032742" cy="5203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Captura de Tela 2016-04-26 às 15.50.1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9751" y="5976592"/>
            <a:ext cx="4850552" cy="33695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Resultados obtidos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Conseguimos controlar corretamente alguns aparelhos de televisão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