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Conexão com 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347047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Alunos:</a:t>
            </a:r>
          </a:p>
          <a:p>
            <a:r>
              <a:rPr lang="pt-BR" dirty="0" smtClean="0"/>
              <a:t>Alexsandro Cota Bastos </a:t>
            </a:r>
          </a:p>
          <a:p>
            <a:r>
              <a:rPr lang="pt-BR" dirty="0" smtClean="0"/>
              <a:t>Lucas da Silva Macedo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3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Conexão com 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347047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Alunos:</a:t>
            </a:r>
          </a:p>
          <a:p>
            <a:r>
              <a:rPr lang="pt-BR" dirty="0" smtClean="0"/>
              <a:t>Alexsandro Cota Bastos </a:t>
            </a:r>
          </a:p>
          <a:p>
            <a:r>
              <a:rPr lang="pt-BR" dirty="0" smtClean="0"/>
              <a:t>Lucas da Silva Macedo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40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pt-BR" dirty="0" smtClean="0"/>
              <a:t>Classe Connection Manager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50005" y="1502688"/>
            <a:ext cx="111917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0C0"/>
                </a:solidFill>
              </a:rPr>
              <a:t>public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static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Connection </a:t>
            </a:r>
            <a:r>
              <a:rPr lang="pt-BR" b="1" dirty="0" err="1"/>
              <a:t>getConnection</a:t>
            </a:r>
            <a:r>
              <a:rPr lang="pt-BR" dirty="0"/>
              <a:t>(){</a:t>
            </a:r>
          </a:p>
          <a:p>
            <a:r>
              <a:rPr lang="pt-BR" dirty="0" smtClean="0"/>
              <a:t>	</a:t>
            </a:r>
            <a:r>
              <a:rPr lang="pt-BR" dirty="0" err="1" smtClean="0">
                <a:solidFill>
                  <a:srgbClr val="0070C0"/>
                </a:solidFill>
              </a:rPr>
              <a:t>if</a:t>
            </a:r>
            <a:r>
              <a:rPr lang="pt-BR" dirty="0" smtClean="0"/>
              <a:t>(connection </a:t>
            </a:r>
            <a:r>
              <a:rPr lang="pt-BR" dirty="0"/>
              <a:t>== </a:t>
            </a:r>
            <a:r>
              <a:rPr lang="pt-BR" dirty="0" err="1"/>
              <a:t>null</a:t>
            </a:r>
            <a:r>
              <a:rPr lang="pt-BR" dirty="0"/>
              <a:t> || </a:t>
            </a:r>
            <a:r>
              <a:rPr lang="pt-BR" dirty="0" err="1"/>
              <a:t>connection.isClosed</a:t>
            </a:r>
            <a:r>
              <a:rPr lang="pt-BR" dirty="0"/>
              <a:t>()){</a:t>
            </a:r>
          </a:p>
          <a:p>
            <a:r>
              <a:rPr lang="pt-BR" dirty="0"/>
              <a:t>                </a:t>
            </a:r>
            <a:r>
              <a:rPr lang="pt-BR" dirty="0" err="1"/>
              <a:t>Class.forName</a:t>
            </a:r>
            <a:r>
              <a:rPr lang="pt-BR" dirty="0"/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com.mysql.jdbc.Driver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pt-BR" dirty="0"/>
              <a:t>);</a:t>
            </a:r>
          </a:p>
          <a:p>
            <a:r>
              <a:rPr lang="pt-BR" dirty="0"/>
              <a:t>        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url</a:t>
            </a:r>
            <a:r>
              <a:rPr lang="pt-BR" dirty="0"/>
              <a:t>;</a:t>
            </a:r>
          </a:p>
          <a:p>
            <a:r>
              <a:rPr lang="pt-BR" dirty="0"/>
              <a:t>                </a:t>
            </a:r>
            <a:r>
              <a:rPr lang="pt-BR" dirty="0" err="1">
                <a:solidFill>
                  <a:srgbClr val="0070C0"/>
                </a:solidFill>
              </a:rPr>
              <a:t>if</a:t>
            </a:r>
            <a:r>
              <a:rPr lang="pt-BR" dirty="0"/>
              <a:t>(!</a:t>
            </a:r>
            <a:r>
              <a:rPr lang="pt-BR" dirty="0" err="1"/>
              <a:t>conexao.equals</a:t>
            </a:r>
            <a:r>
              <a:rPr lang="pt-BR" dirty="0"/>
              <a:t>("")){</a:t>
            </a:r>
          </a:p>
          <a:p>
            <a:r>
              <a:rPr lang="pt-BR" dirty="0"/>
              <a:t>                    </a:t>
            </a:r>
            <a:r>
              <a:rPr lang="pt-BR" dirty="0" err="1"/>
              <a:t>url</a:t>
            </a:r>
            <a:r>
              <a:rPr lang="pt-BR" dirty="0"/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jdbc:mysql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://"</a:t>
            </a:r>
            <a:r>
              <a:rPr lang="pt-BR" dirty="0">
                <a:solidFill>
                  <a:schemeClr val="accent2"/>
                </a:solidFill>
              </a:rPr>
              <a:t>+</a:t>
            </a:r>
            <a:r>
              <a:rPr lang="pt-BR" dirty="0" err="1">
                <a:solidFill>
                  <a:schemeClr val="accent2"/>
                </a:solidFill>
              </a:rPr>
              <a:t>conexao</a:t>
            </a:r>
            <a:r>
              <a:rPr lang="pt-BR" dirty="0">
                <a:solidFill>
                  <a:schemeClr val="accent2"/>
                </a:solidFill>
              </a:rPr>
              <a:t>+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":3306/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mydb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pt-BR" dirty="0"/>
              <a:t>;</a:t>
            </a:r>
          </a:p>
          <a:p>
            <a:r>
              <a:rPr lang="pt-BR" dirty="0"/>
              <a:t>                }</a:t>
            </a:r>
            <a:r>
              <a:rPr lang="pt-BR" dirty="0" err="1">
                <a:solidFill>
                  <a:srgbClr val="0070C0"/>
                </a:solidFill>
              </a:rPr>
              <a:t>else</a:t>
            </a:r>
            <a:r>
              <a:rPr lang="pt-BR" dirty="0"/>
              <a:t>{</a:t>
            </a:r>
          </a:p>
          <a:p>
            <a:r>
              <a:rPr lang="pt-BR" dirty="0"/>
              <a:t>                    </a:t>
            </a:r>
            <a:r>
              <a:rPr lang="pt-BR" dirty="0" err="1"/>
              <a:t>url</a:t>
            </a:r>
            <a:r>
              <a:rPr lang="pt-BR" dirty="0"/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jdbc:mysql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://localhost:3306/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mydb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pt-BR" dirty="0"/>
              <a:t>;</a:t>
            </a:r>
          </a:p>
          <a:p>
            <a:r>
              <a:rPr lang="pt-BR" dirty="0"/>
              <a:t>                }                </a:t>
            </a:r>
          </a:p>
          <a:p>
            <a:r>
              <a:rPr lang="pt-BR" dirty="0"/>
              <a:t>        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"root"</a:t>
            </a:r>
            <a:r>
              <a:rPr lang="pt-BR" dirty="0"/>
              <a:t>;</a:t>
            </a:r>
          </a:p>
          <a:p>
            <a:r>
              <a:rPr lang="pt-BR" dirty="0"/>
              <a:t>        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password</a:t>
            </a:r>
            <a:r>
              <a:rPr lang="pt-BR" dirty="0"/>
              <a:t> = "";</a:t>
            </a:r>
          </a:p>
          <a:p>
            <a:r>
              <a:rPr lang="pt-BR" dirty="0"/>
              <a:t>                </a:t>
            </a:r>
          </a:p>
          <a:p>
            <a:r>
              <a:rPr lang="pt-BR" dirty="0"/>
              <a:t>                connection = </a:t>
            </a:r>
            <a:r>
              <a:rPr lang="pt-BR" dirty="0" err="1"/>
              <a:t>DriverManager.getConnection</a:t>
            </a:r>
            <a:r>
              <a:rPr lang="pt-BR" dirty="0"/>
              <a:t>(</a:t>
            </a:r>
            <a:r>
              <a:rPr lang="pt-BR" dirty="0" err="1"/>
              <a:t>url</a:t>
            </a:r>
            <a:r>
              <a:rPr lang="pt-BR" dirty="0"/>
              <a:t>, </a:t>
            </a:r>
            <a:r>
              <a:rPr lang="pt-BR" dirty="0" err="1"/>
              <a:t>user</a:t>
            </a:r>
            <a:r>
              <a:rPr lang="pt-BR" dirty="0"/>
              <a:t>, </a:t>
            </a:r>
            <a:r>
              <a:rPr lang="pt-BR" dirty="0" err="1"/>
              <a:t>password</a:t>
            </a:r>
            <a:r>
              <a:rPr lang="pt-BR" dirty="0"/>
              <a:t>);</a:t>
            </a:r>
          </a:p>
          <a:p>
            <a:r>
              <a:rPr lang="pt-BR" dirty="0"/>
              <a:t>                </a:t>
            </a:r>
            <a:r>
              <a:rPr lang="pt-BR" dirty="0" err="1"/>
              <a:t>connection.setAutoCommit</a:t>
            </a:r>
            <a:r>
              <a:rPr lang="pt-BR" dirty="0"/>
              <a:t>(false);</a:t>
            </a:r>
          </a:p>
          <a:p>
            <a:r>
              <a:rPr lang="pt-BR" dirty="0" smtClean="0"/>
              <a:t>	}</a:t>
            </a:r>
          </a:p>
          <a:p>
            <a:endParaRPr lang="pt-BR" dirty="0" smtClean="0"/>
          </a:p>
          <a:p>
            <a:r>
              <a:rPr lang="pt-BR" dirty="0" smtClean="0"/>
              <a:t>      </a:t>
            </a:r>
            <a:r>
              <a:rPr lang="pt-BR" dirty="0" err="1" smtClean="0">
                <a:solidFill>
                  <a:srgbClr val="0070C0"/>
                </a:solidFill>
              </a:rPr>
              <a:t>return</a:t>
            </a:r>
            <a:r>
              <a:rPr lang="pt-BR" dirty="0" smtClean="0"/>
              <a:t> </a:t>
            </a:r>
            <a:r>
              <a:rPr lang="pt-BR" dirty="0"/>
              <a:t>connection</a:t>
            </a:r>
            <a:r>
              <a:rPr lang="pt-BR" dirty="0" smtClean="0"/>
              <a:t>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4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40912" y="751344"/>
            <a:ext cx="96977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0C0"/>
                </a:solidFill>
              </a:rPr>
              <a:t>public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static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b="1" dirty="0" err="1"/>
              <a:t>closeConnection</a:t>
            </a:r>
            <a:r>
              <a:rPr lang="pt-BR" dirty="0"/>
              <a:t>(){</a:t>
            </a:r>
          </a:p>
          <a:p>
            <a:r>
              <a:rPr lang="pt-BR" dirty="0"/>
              <a:t>        </a:t>
            </a:r>
            <a:r>
              <a:rPr lang="pt-BR" dirty="0" err="1">
                <a:solidFill>
                  <a:srgbClr val="0070C0"/>
                </a:solidFill>
              </a:rPr>
              <a:t>try</a:t>
            </a:r>
            <a:r>
              <a:rPr lang="pt-BR" dirty="0"/>
              <a:t>{</a:t>
            </a:r>
          </a:p>
          <a:p>
            <a:r>
              <a:rPr lang="pt-BR" dirty="0"/>
              <a:t>            </a:t>
            </a:r>
            <a:r>
              <a:rPr lang="pt-BR" dirty="0" err="1"/>
              <a:t>connection.commit</a:t>
            </a:r>
            <a:r>
              <a:rPr lang="pt-BR" dirty="0"/>
              <a:t>();</a:t>
            </a:r>
          </a:p>
          <a:p>
            <a:r>
              <a:rPr lang="pt-BR" dirty="0"/>
              <a:t>            </a:t>
            </a:r>
            <a:endParaRPr lang="pt-BR" dirty="0" smtClean="0"/>
          </a:p>
          <a:p>
            <a:r>
              <a:rPr lang="pt-BR" dirty="0">
                <a:solidFill>
                  <a:srgbClr val="0070C0"/>
                </a:solidFill>
              </a:rPr>
              <a:t>	 </a:t>
            </a:r>
            <a:r>
              <a:rPr lang="pt-BR" dirty="0" smtClean="0">
                <a:solidFill>
                  <a:srgbClr val="0070C0"/>
                </a:solidFill>
              </a:rPr>
              <a:t>    </a:t>
            </a:r>
            <a:r>
              <a:rPr lang="pt-BR" dirty="0" err="1" smtClean="0">
                <a:solidFill>
                  <a:srgbClr val="0070C0"/>
                </a:solidFill>
              </a:rPr>
              <a:t>if</a:t>
            </a:r>
            <a:r>
              <a:rPr lang="pt-BR" dirty="0"/>
              <a:t>(!</a:t>
            </a:r>
            <a:r>
              <a:rPr lang="pt-BR" dirty="0" err="1"/>
              <a:t>connection.isClosed</a:t>
            </a:r>
            <a:r>
              <a:rPr lang="pt-BR" dirty="0"/>
              <a:t>()){</a:t>
            </a:r>
          </a:p>
          <a:p>
            <a:r>
              <a:rPr lang="pt-BR" dirty="0"/>
              <a:t>                </a:t>
            </a:r>
            <a:r>
              <a:rPr lang="pt-BR" dirty="0" err="1"/>
              <a:t>connection.close</a:t>
            </a:r>
            <a:r>
              <a:rPr lang="pt-BR" dirty="0"/>
              <a:t>();</a:t>
            </a:r>
          </a:p>
          <a:p>
            <a:r>
              <a:rPr lang="pt-BR" dirty="0"/>
              <a:t>            }            </a:t>
            </a:r>
          </a:p>
          <a:p>
            <a:r>
              <a:rPr lang="pt-BR" dirty="0"/>
              <a:t>        }</a:t>
            </a:r>
            <a:r>
              <a:rPr lang="pt-BR" dirty="0">
                <a:solidFill>
                  <a:srgbClr val="0070C0"/>
                </a:solidFill>
              </a:rPr>
              <a:t>catch</a:t>
            </a:r>
            <a:r>
              <a:rPr lang="pt-BR" dirty="0"/>
              <a:t>(</a:t>
            </a:r>
            <a:r>
              <a:rPr lang="pt-BR" dirty="0" err="1"/>
              <a:t>SQLException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){</a:t>
            </a:r>
          </a:p>
          <a:p>
            <a:r>
              <a:rPr lang="pt-BR" dirty="0" smtClean="0"/>
              <a:t>	     </a:t>
            </a:r>
            <a:r>
              <a:rPr lang="pt-BR" dirty="0" err="1" smtClean="0">
                <a:solidFill>
                  <a:srgbClr val="0070C0"/>
                </a:solidFill>
              </a:rPr>
              <a:t>try</a:t>
            </a:r>
            <a:r>
              <a:rPr lang="pt-BR" dirty="0"/>
              <a:t>{</a:t>
            </a:r>
          </a:p>
          <a:p>
            <a:r>
              <a:rPr lang="pt-BR" dirty="0"/>
              <a:t>                </a:t>
            </a:r>
            <a:r>
              <a:rPr lang="pt-BR" dirty="0" err="1"/>
              <a:t>connection.rollback</a:t>
            </a:r>
            <a:r>
              <a:rPr lang="pt-BR" dirty="0"/>
              <a:t>();</a:t>
            </a:r>
          </a:p>
          <a:p>
            <a:r>
              <a:rPr lang="pt-BR" dirty="0"/>
              <a:t>            }</a:t>
            </a:r>
            <a:r>
              <a:rPr lang="pt-BR" dirty="0">
                <a:solidFill>
                  <a:srgbClr val="0070C0"/>
                </a:solidFill>
              </a:rPr>
              <a:t>catch</a:t>
            </a:r>
            <a:r>
              <a:rPr lang="pt-BR" dirty="0"/>
              <a:t>(</a:t>
            </a:r>
            <a:r>
              <a:rPr lang="pt-BR" dirty="0" err="1"/>
              <a:t>SQLException</a:t>
            </a:r>
            <a:r>
              <a:rPr lang="pt-BR" dirty="0"/>
              <a:t> e){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Logger.getLogger</a:t>
            </a:r>
            <a:r>
              <a:rPr lang="pt-BR" dirty="0" smtClean="0"/>
              <a:t>(</a:t>
            </a:r>
            <a:r>
              <a:rPr lang="pt-BR" dirty="0" err="1" smtClean="0"/>
              <a:t>ConnectionManager.class.getName</a:t>
            </a:r>
            <a:r>
              <a:rPr lang="pt-BR" dirty="0" smtClean="0"/>
              <a:t>()).log(</a:t>
            </a:r>
            <a:r>
              <a:rPr lang="pt-BR" dirty="0" err="1" smtClean="0"/>
              <a:t>Level.SEVERE</a:t>
            </a:r>
            <a:r>
              <a:rPr lang="pt-BR" dirty="0" smtClean="0"/>
              <a:t>,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"Erro a realizar o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RollBack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pt-BR" dirty="0" smtClean="0"/>
              <a:t>, e);</a:t>
            </a:r>
          </a:p>
          <a:p>
            <a:r>
              <a:rPr lang="pt-BR" dirty="0" smtClean="0"/>
              <a:t>            }</a:t>
            </a:r>
          </a:p>
          <a:p>
            <a:r>
              <a:rPr lang="pt-BR" dirty="0" smtClean="0"/>
              <a:t>        </a:t>
            </a:r>
            <a:r>
              <a:rPr lang="pt-BR" dirty="0"/>
              <a:t>}</a:t>
            </a:r>
          </a:p>
          <a:p>
            <a:r>
              <a:rPr lang="pt-BR" dirty="0"/>
              <a:t>    </a:t>
            </a:r>
            <a:r>
              <a:rPr lang="pt-BR" dirty="0" smtClean="0"/>
              <a:t>}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70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397" y="2721736"/>
            <a:ext cx="8596668" cy="1320800"/>
          </a:xfrm>
        </p:spPr>
        <p:txBody>
          <a:bodyPr/>
          <a:lstStyle/>
          <a:p>
            <a:pPr algn="ctr"/>
            <a:r>
              <a:rPr lang="pt-BR" dirty="0" smtClean="0"/>
              <a:t>Classe Equipe DAO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8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r>
              <a:rPr lang="pt-BR" dirty="0" smtClean="0"/>
              <a:t>Método Incluir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42335" y="1455313"/>
            <a:ext cx="98312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0C0"/>
                </a:solidFill>
              </a:rPr>
              <a:t>public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void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b="1" dirty="0"/>
              <a:t>incluir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descricao</a:t>
            </a:r>
            <a:r>
              <a:rPr lang="pt-BR" dirty="0"/>
              <a:t>) </a:t>
            </a:r>
            <a:r>
              <a:rPr lang="pt-BR" dirty="0" err="1">
                <a:solidFill>
                  <a:srgbClr val="0070C0"/>
                </a:solidFill>
              </a:rPr>
              <a:t>throws</a:t>
            </a:r>
            <a:r>
              <a:rPr lang="pt-BR" dirty="0"/>
              <a:t> </a:t>
            </a:r>
            <a:r>
              <a:rPr lang="pt-BR" dirty="0" err="1"/>
              <a:t>SQLException</a:t>
            </a:r>
            <a:r>
              <a:rPr lang="pt-BR" dirty="0"/>
              <a:t>{</a:t>
            </a:r>
          </a:p>
          <a:p>
            <a:r>
              <a:rPr lang="pt-BR" dirty="0"/>
              <a:t>        </a:t>
            </a:r>
            <a:r>
              <a:rPr lang="pt-BR" dirty="0" err="1">
                <a:solidFill>
                  <a:srgbClr val="0070C0"/>
                </a:solidFill>
              </a:rPr>
              <a:t>try</a:t>
            </a:r>
            <a:r>
              <a:rPr lang="pt-BR" dirty="0"/>
              <a:t>{</a:t>
            </a:r>
          </a:p>
          <a:p>
            <a:r>
              <a:rPr lang="pt-BR" dirty="0"/>
              <a:t>    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sql</a:t>
            </a:r>
            <a:r>
              <a:rPr lang="pt-BR" dirty="0"/>
              <a:t>;</a:t>
            </a:r>
          </a:p>
          <a:p>
            <a:r>
              <a:rPr lang="pt-BR" dirty="0"/>
              <a:t>            </a:t>
            </a:r>
            <a:r>
              <a:rPr lang="pt-BR" dirty="0" err="1"/>
              <a:t>sql</a:t>
            </a:r>
            <a:r>
              <a:rPr lang="pt-BR" dirty="0"/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"INSERT INTO equipe(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descricao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 VALUES (?);"</a:t>
            </a:r>
            <a:r>
              <a:rPr lang="pt-BR" dirty="0"/>
              <a:t>;</a:t>
            </a:r>
          </a:p>
          <a:p>
            <a:r>
              <a:rPr lang="pt-BR" dirty="0"/>
              <a:t>            </a:t>
            </a:r>
          </a:p>
          <a:p>
            <a:r>
              <a:rPr lang="pt-BR" dirty="0"/>
              <a:t>            </a:t>
            </a:r>
            <a:r>
              <a:rPr lang="pt-BR" dirty="0" err="1"/>
              <a:t>PreparedStatement</a:t>
            </a:r>
            <a:r>
              <a:rPr lang="pt-BR" dirty="0"/>
              <a:t> </a:t>
            </a:r>
            <a:r>
              <a:rPr lang="pt-BR" dirty="0" err="1"/>
              <a:t>st</a:t>
            </a:r>
            <a:r>
              <a:rPr lang="pt-BR" dirty="0"/>
              <a:t> = </a:t>
            </a:r>
            <a:r>
              <a:rPr lang="pt-BR" dirty="0" err="1"/>
              <a:t>ConnectionManager.getConnection</a:t>
            </a:r>
            <a:r>
              <a:rPr lang="pt-BR" dirty="0"/>
              <a:t>().</a:t>
            </a:r>
            <a:r>
              <a:rPr lang="pt-BR" dirty="0" err="1"/>
              <a:t>prepareStatement</a:t>
            </a:r>
            <a:r>
              <a:rPr lang="pt-BR" dirty="0"/>
              <a:t>(</a:t>
            </a:r>
            <a:r>
              <a:rPr lang="pt-BR" dirty="0" err="1"/>
              <a:t>sql</a:t>
            </a:r>
            <a:r>
              <a:rPr lang="pt-BR" dirty="0"/>
              <a:t>);</a:t>
            </a:r>
          </a:p>
          <a:p>
            <a:r>
              <a:rPr lang="pt-BR" dirty="0"/>
              <a:t>            </a:t>
            </a:r>
            <a:r>
              <a:rPr lang="pt-BR" dirty="0" err="1"/>
              <a:t>st.setString</a:t>
            </a:r>
            <a:r>
              <a:rPr lang="pt-BR" dirty="0"/>
              <a:t>(1, </a:t>
            </a:r>
            <a:r>
              <a:rPr lang="pt-BR" dirty="0" err="1"/>
              <a:t>descricao</a:t>
            </a:r>
            <a:r>
              <a:rPr lang="pt-BR" dirty="0"/>
              <a:t>);            </a:t>
            </a:r>
          </a:p>
          <a:p>
            <a:r>
              <a:rPr lang="pt-BR" dirty="0"/>
              <a:t>            </a:t>
            </a:r>
            <a:r>
              <a:rPr lang="pt-BR" dirty="0" err="1"/>
              <a:t>st.execute</a:t>
            </a:r>
            <a:r>
              <a:rPr lang="pt-BR" dirty="0"/>
              <a:t>();</a:t>
            </a:r>
          </a:p>
          <a:p>
            <a:r>
              <a:rPr lang="pt-BR" dirty="0"/>
              <a:t>            </a:t>
            </a:r>
          </a:p>
          <a:p>
            <a:r>
              <a:rPr lang="pt-BR" dirty="0"/>
              <a:t>        }</a:t>
            </a:r>
            <a:r>
              <a:rPr lang="pt-BR" dirty="0">
                <a:solidFill>
                  <a:srgbClr val="0070C0"/>
                </a:solidFill>
              </a:rPr>
              <a:t>catch</a:t>
            </a:r>
            <a:r>
              <a:rPr lang="pt-BR" dirty="0"/>
              <a:t>(</a:t>
            </a:r>
            <a:r>
              <a:rPr lang="pt-BR" dirty="0" err="1"/>
              <a:t>SQLException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){</a:t>
            </a:r>
          </a:p>
          <a:p>
            <a:r>
              <a:rPr lang="pt-BR" dirty="0" smtClean="0"/>
              <a:t>	     </a:t>
            </a:r>
            <a:r>
              <a:rPr lang="pt-BR" dirty="0" err="1" smtClean="0"/>
              <a:t>throw</a:t>
            </a:r>
            <a:r>
              <a:rPr lang="pt-BR" dirty="0" smtClean="0"/>
              <a:t> </a:t>
            </a:r>
            <a:r>
              <a:rPr lang="pt-BR" dirty="0" err="1"/>
              <a:t>ex</a:t>
            </a:r>
            <a:r>
              <a:rPr lang="pt-BR" dirty="0"/>
              <a:t>;</a:t>
            </a:r>
          </a:p>
          <a:p>
            <a:r>
              <a:rPr lang="pt-BR" dirty="0"/>
              <a:t>        }</a:t>
            </a:r>
            <a:r>
              <a:rPr lang="pt-BR" dirty="0" err="1">
                <a:solidFill>
                  <a:srgbClr val="0070C0"/>
                </a:solidFill>
              </a:rPr>
              <a:t>finally</a:t>
            </a:r>
            <a:r>
              <a:rPr lang="pt-BR" dirty="0"/>
              <a:t>{</a:t>
            </a:r>
          </a:p>
          <a:p>
            <a:r>
              <a:rPr lang="pt-BR" dirty="0"/>
              <a:t>            </a:t>
            </a:r>
            <a:r>
              <a:rPr lang="pt-BR" dirty="0" err="1"/>
              <a:t>ConnectionManager.closeConnection</a:t>
            </a:r>
            <a:r>
              <a:rPr lang="pt-BR" dirty="0"/>
              <a:t>();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7911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pt-BR" dirty="0" smtClean="0"/>
              <a:t>Método Alterar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77334" y="1390918"/>
            <a:ext cx="1014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0C0"/>
                </a:solidFill>
              </a:rPr>
              <a:t>public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void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alterar(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id,String</a:t>
            </a:r>
            <a:r>
              <a:rPr lang="pt-BR" dirty="0"/>
              <a:t> </a:t>
            </a:r>
            <a:r>
              <a:rPr lang="pt-BR" dirty="0" err="1"/>
              <a:t>descricao</a:t>
            </a:r>
            <a:r>
              <a:rPr lang="pt-BR" dirty="0"/>
              <a:t>) </a:t>
            </a:r>
            <a:r>
              <a:rPr lang="pt-BR" dirty="0" err="1">
                <a:solidFill>
                  <a:srgbClr val="0070C0"/>
                </a:solidFill>
              </a:rPr>
              <a:t>throws</a:t>
            </a:r>
            <a:r>
              <a:rPr lang="pt-BR" dirty="0"/>
              <a:t> </a:t>
            </a:r>
            <a:r>
              <a:rPr lang="pt-BR" dirty="0" err="1"/>
              <a:t>SQLException</a:t>
            </a:r>
            <a:r>
              <a:rPr lang="pt-BR" dirty="0"/>
              <a:t>{</a:t>
            </a:r>
          </a:p>
          <a:p>
            <a:r>
              <a:rPr lang="pt-BR" dirty="0"/>
              <a:t>        </a:t>
            </a:r>
            <a:r>
              <a:rPr lang="pt-BR" dirty="0" err="1">
                <a:solidFill>
                  <a:srgbClr val="0070C0"/>
                </a:solidFill>
              </a:rPr>
              <a:t>try</a:t>
            </a:r>
            <a:r>
              <a:rPr lang="pt-BR" dirty="0"/>
              <a:t>{</a:t>
            </a:r>
          </a:p>
          <a:p>
            <a:r>
              <a:rPr lang="pt-BR" dirty="0"/>
              <a:t>    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sql</a:t>
            </a:r>
            <a:r>
              <a:rPr lang="pt-BR" dirty="0"/>
              <a:t>;</a:t>
            </a:r>
          </a:p>
          <a:p>
            <a:r>
              <a:rPr lang="pt-BR" dirty="0"/>
              <a:t>            </a:t>
            </a:r>
            <a:r>
              <a:rPr lang="pt-BR" dirty="0" err="1"/>
              <a:t>sql</a:t>
            </a:r>
            <a:r>
              <a:rPr lang="pt-BR" dirty="0"/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"UPDATE equipe SET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descricao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=? WHERE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idequipe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=? ;"</a:t>
            </a:r>
            <a:r>
              <a:rPr lang="pt-BR" dirty="0"/>
              <a:t>;</a:t>
            </a:r>
          </a:p>
          <a:p>
            <a:r>
              <a:rPr lang="pt-BR" dirty="0"/>
              <a:t>            </a:t>
            </a:r>
          </a:p>
          <a:p>
            <a:r>
              <a:rPr lang="pt-BR" dirty="0"/>
              <a:t>            </a:t>
            </a:r>
            <a:r>
              <a:rPr lang="pt-BR" dirty="0" err="1"/>
              <a:t>PreparedStatement</a:t>
            </a:r>
            <a:r>
              <a:rPr lang="pt-BR" dirty="0"/>
              <a:t> </a:t>
            </a:r>
            <a:r>
              <a:rPr lang="pt-BR" dirty="0" err="1"/>
              <a:t>st</a:t>
            </a:r>
            <a:r>
              <a:rPr lang="pt-BR" dirty="0"/>
              <a:t> = </a:t>
            </a:r>
            <a:r>
              <a:rPr lang="pt-BR" dirty="0" err="1"/>
              <a:t>ConnectionManager.getConnection</a:t>
            </a:r>
            <a:r>
              <a:rPr lang="pt-BR" dirty="0"/>
              <a:t>().</a:t>
            </a:r>
            <a:r>
              <a:rPr lang="pt-BR" dirty="0" err="1"/>
              <a:t>prepareStatement</a:t>
            </a:r>
            <a:r>
              <a:rPr lang="pt-BR" dirty="0"/>
              <a:t>(</a:t>
            </a:r>
            <a:r>
              <a:rPr lang="pt-BR" dirty="0" err="1"/>
              <a:t>sql</a:t>
            </a:r>
            <a:r>
              <a:rPr lang="pt-BR" dirty="0"/>
              <a:t>);</a:t>
            </a:r>
          </a:p>
          <a:p>
            <a:r>
              <a:rPr lang="pt-BR" dirty="0"/>
              <a:t>            </a:t>
            </a:r>
            <a:r>
              <a:rPr lang="pt-BR" dirty="0" err="1"/>
              <a:t>st.setString</a:t>
            </a:r>
            <a:r>
              <a:rPr lang="pt-BR" dirty="0"/>
              <a:t>(1, </a:t>
            </a:r>
            <a:r>
              <a:rPr lang="pt-BR" dirty="0" err="1"/>
              <a:t>descricao</a:t>
            </a:r>
            <a:r>
              <a:rPr lang="pt-BR" dirty="0"/>
              <a:t>);</a:t>
            </a:r>
          </a:p>
          <a:p>
            <a:r>
              <a:rPr lang="pt-BR" dirty="0"/>
              <a:t>            </a:t>
            </a:r>
            <a:r>
              <a:rPr lang="pt-BR" dirty="0" err="1"/>
              <a:t>st.setInt</a:t>
            </a:r>
            <a:r>
              <a:rPr lang="pt-BR" dirty="0"/>
              <a:t>(2, id);</a:t>
            </a:r>
          </a:p>
          <a:p>
            <a:r>
              <a:rPr lang="pt-BR" dirty="0"/>
              <a:t>            </a:t>
            </a:r>
            <a:r>
              <a:rPr lang="pt-BR" dirty="0" err="1"/>
              <a:t>st.executeUpdate</a:t>
            </a:r>
            <a:r>
              <a:rPr lang="pt-BR" dirty="0"/>
              <a:t>();</a:t>
            </a:r>
          </a:p>
          <a:p>
            <a:r>
              <a:rPr lang="pt-BR" dirty="0"/>
              <a:t>            </a:t>
            </a:r>
          </a:p>
          <a:p>
            <a:r>
              <a:rPr lang="pt-BR" dirty="0"/>
              <a:t>        }</a:t>
            </a:r>
            <a:r>
              <a:rPr lang="pt-BR" dirty="0">
                <a:solidFill>
                  <a:srgbClr val="0070C0"/>
                </a:solidFill>
              </a:rPr>
              <a:t>catch</a:t>
            </a:r>
            <a:r>
              <a:rPr lang="pt-BR" dirty="0"/>
              <a:t>(</a:t>
            </a:r>
            <a:r>
              <a:rPr lang="pt-BR" dirty="0" err="1"/>
              <a:t>SQLException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){</a:t>
            </a:r>
          </a:p>
          <a:p>
            <a:r>
              <a:rPr lang="pt-BR" dirty="0" smtClean="0"/>
              <a:t>	     </a:t>
            </a:r>
            <a:r>
              <a:rPr lang="pt-BR" dirty="0" err="1" smtClean="0"/>
              <a:t>throw</a:t>
            </a:r>
            <a:r>
              <a:rPr lang="pt-BR" dirty="0" smtClean="0"/>
              <a:t> </a:t>
            </a:r>
            <a:r>
              <a:rPr lang="pt-BR" dirty="0" err="1"/>
              <a:t>ex</a:t>
            </a:r>
            <a:r>
              <a:rPr lang="pt-BR" dirty="0"/>
              <a:t>;</a:t>
            </a:r>
          </a:p>
          <a:p>
            <a:r>
              <a:rPr lang="pt-BR" dirty="0"/>
              <a:t>        }</a:t>
            </a:r>
            <a:r>
              <a:rPr lang="pt-BR" dirty="0" err="1">
                <a:solidFill>
                  <a:srgbClr val="0070C0"/>
                </a:solidFill>
              </a:rPr>
              <a:t>finally</a:t>
            </a:r>
            <a:r>
              <a:rPr lang="pt-BR" dirty="0"/>
              <a:t>{</a:t>
            </a:r>
          </a:p>
          <a:p>
            <a:r>
              <a:rPr lang="pt-BR" dirty="0"/>
              <a:t>            </a:t>
            </a:r>
            <a:r>
              <a:rPr lang="pt-BR" dirty="0" err="1"/>
              <a:t>ConnectionManager.closeConnection</a:t>
            </a:r>
            <a:r>
              <a:rPr lang="pt-BR" dirty="0"/>
              <a:t>();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917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23234"/>
            <a:ext cx="8596668" cy="691166"/>
          </a:xfrm>
        </p:spPr>
        <p:txBody>
          <a:bodyPr/>
          <a:lstStyle/>
          <a:p>
            <a:r>
              <a:rPr lang="pt-BR" dirty="0" smtClean="0"/>
              <a:t>Método Selecionar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89397" y="1094704"/>
            <a:ext cx="115909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0C0"/>
                </a:solidFill>
              </a:rPr>
              <a:t>public</a:t>
            </a:r>
            <a:r>
              <a:rPr lang="pt-BR" dirty="0"/>
              <a:t> </a:t>
            </a:r>
            <a:r>
              <a:rPr lang="pt-BR" dirty="0" err="1"/>
              <a:t>ArrayList</a:t>
            </a:r>
            <a:r>
              <a:rPr lang="pt-BR" dirty="0"/>
              <a:t> </a:t>
            </a:r>
            <a:r>
              <a:rPr lang="pt-BR" b="1" dirty="0"/>
              <a:t>selecionar</a:t>
            </a:r>
            <a:r>
              <a:rPr lang="pt-BR" dirty="0"/>
              <a:t>() </a:t>
            </a:r>
            <a:r>
              <a:rPr lang="pt-BR" dirty="0" err="1">
                <a:solidFill>
                  <a:srgbClr val="0070C0"/>
                </a:solidFill>
              </a:rPr>
              <a:t>throws</a:t>
            </a:r>
            <a:r>
              <a:rPr lang="pt-BR" dirty="0"/>
              <a:t> </a:t>
            </a:r>
            <a:r>
              <a:rPr lang="pt-BR" dirty="0" err="1"/>
              <a:t>SQLException</a:t>
            </a:r>
            <a:r>
              <a:rPr lang="pt-BR" dirty="0"/>
              <a:t>{</a:t>
            </a:r>
          </a:p>
          <a:p>
            <a:r>
              <a:rPr lang="pt-BR" dirty="0"/>
              <a:t>        </a:t>
            </a:r>
            <a:r>
              <a:rPr lang="pt-BR" dirty="0" err="1"/>
              <a:t>ArrayList</a:t>
            </a:r>
            <a:r>
              <a:rPr lang="pt-BR" dirty="0"/>
              <a:t>&lt;</a:t>
            </a:r>
            <a:r>
              <a:rPr lang="pt-BR" dirty="0" err="1"/>
              <a:t>Generica</a:t>
            </a:r>
            <a:r>
              <a:rPr lang="pt-BR" dirty="0"/>
              <a:t>&gt; </a:t>
            </a:r>
            <a:r>
              <a:rPr lang="pt-BR" dirty="0" err="1"/>
              <a:t>listaEquipe</a:t>
            </a:r>
            <a:r>
              <a:rPr lang="pt-BR" dirty="0"/>
              <a:t> = new </a:t>
            </a:r>
            <a:r>
              <a:rPr lang="pt-BR" dirty="0" err="1"/>
              <a:t>ArrayList</a:t>
            </a:r>
            <a:r>
              <a:rPr lang="pt-BR" dirty="0"/>
              <a:t>&lt;&gt;();</a:t>
            </a:r>
          </a:p>
          <a:p>
            <a:r>
              <a:rPr lang="pt-BR" dirty="0"/>
              <a:t>        </a:t>
            </a:r>
            <a:r>
              <a:rPr lang="pt-BR" dirty="0" err="1">
                <a:solidFill>
                  <a:srgbClr val="0070C0"/>
                </a:solidFill>
              </a:rPr>
              <a:t>try</a:t>
            </a:r>
            <a:r>
              <a:rPr lang="pt-BR" dirty="0"/>
              <a:t>{</a:t>
            </a:r>
          </a:p>
          <a:p>
            <a:r>
              <a:rPr lang="pt-BR" dirty="0"/>
              <a:t>    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sql</a:t>
            </a:r>
            <a:r>
              <a:rPr lang="pt-BR" dirty="0"/>
              <a:t>;</a:t>
            </a:r>
          </a:p>
          <a:p>
            <a:r>
              <a:rPr lang="pt-BR" dirty="0"/>
              <a:t>            </a:t>
            </a:r>
            <a:r>
              <a:rPr lang="pt-BR" dirty="0" err="1"/>
              <a:t>sql</a:t>
            </a:r>
            <a:r>
              <a:rPr lang="pt-BR" dirty="0"/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"SELECT * FROM equipe"</a:t>
            </a:r>
            <a:r>
              <a:rPr lang="pt-BR" dirty="0"/>
              <a:t>;</a:t>
            </a:r>
          </a:p>
          <a:p>
            <a:r>
              <a:rPr lang="pt-BR" dirty="0"/>
              <a:t>            </a:t>
            </a:r>
            <a:r>
              <a:rPr lang="pt-BR" dirty="0" err="1" smtClean="0"/>
              <a:t>PreparedStatement</a:t>
            </a:r>
            <a:r>
              <a:rPr lang="pt-BR" dirty="0" smtClean="0"/>
              <a:t> </a:t>
            </a:r>
            <a:r>
              <a:rPr lang="pt-BR" dirty="0" err="1"/>
              <a:t>st</a:t>
            </a:r>
            <a:r>
              <a:rPr lang="pt-BR" dirty="0"/>
              <a:t> = </a:t>
            </a:r>
            <a:r>
              <a:rPr lang="pt-BR" dirty="0" err="1"/>
              <a:t>ConnectionManager.getConnection</a:t>
            </a:r>
            <a:r>
              <a:rPr lang="pt-BR" dirty="0"/>
              <a:t>().</a:t>
            </a:r>
            <a:r>
              <a:rPr lang="pt-BR" dirty="0" err="1"/>
              <a:t>prepareStatement</a:t>
            </a:r>
            <a:r>
              <a:rPr lang="pt-BR" dirty="0"/>
              <a:t>(</a:t>
            </a:r>
            <a:r>
              <a:rPr lang="pt-BR" dirty="0" err="1"/>
              <a:t>sql</a:t>
            </a:r>
            <a:r>
              <a:rPr lang="pt-BR" dirty="0"/>
              <a:t>);</a:t>
            </a:r>
          </a:p>
          <a:p>
            <a:r>
              <a:rPr lang="pt-BR" dirty="0"/>
              <a:t>            </a:t>
            </a:r>
            <a:r>
              <a:rPr lang="pt-BR" dirty="0" err="1"/>
              <a:t>ResultSet</a:t>
            </a:r>
            <a:r>
              <a:rPr lang="pt-BR" dirty="0"/>
              <a:t> </a:t>
            </a:r>
            <a:r>
              <a:rPr lang="pt-BR" dirty="0" err="1"/>
              <a:t>rs</a:t>
            </a:r>
            <a:r>
              <a:rPr lang="pt-BR" dirty="0"/>
              <a:t> = </a:t>
            </a:r>
            <a:r>
              <a:rPr lang="pt-BR" dirty="0" err="1"/>
              <a:t>st.executeQuery</a:t>
            </a:r>
            <a:r>
              <a:rPr lang="pt-BR" dirty="0"/>
              <a:t>();</a:t>
            </a:r>
          </a:p>
          <a:p>
            <a:r>
              <a:rPr lang="pt-BR" dirty="0"/>
              <a:t>            </a:t>
            </a:r>
            <a:r>
              <a:rPr lang="pt-BR" dirty="0" err="1">
                <a:solidFill>
                  <a:srgbClr val="0070C0"/>
                </a:solidFill>
              </a:rPr>
              <a:t>while</a:t>
            </a:r>
            <a:r>
              <a:rPr lang="pt-BR" dirty="0"/>
              <a:t>(</a:t>
            </a:r>
            <a:r>
              <a:rPr lang="pt-BR" dirty="0" err="1"/>
              <a:t>rs.next</a:t>
            </a:r>
            <a:r>
              <a:rPr lang="pt-BR" dirty="0"/>
              <a:t>()){</a:t>
            </a:r>
          </a:p>
          <a:p>
            <a:r>
              <a:rPr lang="pt-BR" dirty="0"/>
              <a:t>                </a:t>
            </a:r>
            <a:r>
              <a:rPr lang="pt-BR" dirty="0" err="1"/>
              <a:t>Generica</a:t>
            </a:r>
            <a:r>
              <a:rPr lang="pt-BR" dirty="0"/>
              <a:t> </a:t>
            </a:r>
            <a:r>
              <a:rPr lang="pt-BR" dirty="0" err="1"/>
              <a:t>gen</a:t>
            </a:r>
            <a:r>
              <a:rPr lang="pt-BR" dirty="0"/>
              <a:t> = new </a:t>
            </a:r>
            <a:r>
              <a:rPr lang="pt-BR" dirty="0" err="1"/>
              <a:t>Generica</a:t>
            </a:r>
            <a:r>
              <a:rPr lang="pt-BR" dirty="0"/>
              <a:t>();</a:t>
            </a:r>
          </a:p>
          <a:p>
            <a:r>
              <a:rPr lang="pt-BR" dirty="0"/>
              <a:t>                </a:t>
            </a:r>
            <a:r>
              <a:rPr lang="pt-BR" dirty="0" err="1"/>
              <a:t>gen.setId</a:t>
            </a:r>
            <a:r>
              <a:rPr lang="pt-BR" dirty="0"/>
              <a:t>(</a:t>
            </a:r>
            <a:r>
              <a:rPr lang="pt-BR" dirty="0" err="1"/>
              <a:t>rs.getInt</a:t>
            </a:r>
            <a:r>
              <a:rPr lang="pt-BR" dirty="0"/>
              <a:t>("</a:t>
            </a:r>
            <a:r>
              <a:rPr lang="pt-BR" dirty="0" err="1"/>
              <a:t>idequipe</a:t>
            </a:r>
            <a:r>
              <a:rPr lang="pt-BR" dirty="0"/>
              <a:t>"));</a:t>
            </a:r>
          </a:p>
          <a:p>
            <a:r>
              <a:rPr lang="pt-BR" dirty="0"/>
              <a:t>                </a:t>
            </a:r>
            <a:r>
              <a:rPr lang="pt-BR" dirty="0" err="1"/>
              <a:t>gen.setDescricao</a:t>
            </a:r>
            <a:r>
              <a:rPr lang="pt-BR" dirty="0"/>
              <a:t>(</a:t>
            </a:r>
            <a:r>
              <a:rPr lang="pt-BR" dirty="0" err="1"/>
              <a:t>rs.getString</a:t>
            </a:r>
            <a:r>
              <a:rPr lang="pt-BR" dirty="0"/>
              <a:t>("</a:t>
            </a:r>
            <a:r>
              <a:rPr lang="pt-BR" dirty="0" err="1"/>
              <a:t>descricao</a:t>
            </a:r>
            <a:r>
              <a:rPr lang="pt-BR" dirty="0"/>
              <a:t>"));</a:t>
            </a:r>
          </a:p>
          <a:p>
            <a:r>
              <a:rPr lang="pt-BR" dirty="0"/>
              <a:t>                </a:t>
            </a:r>
            <a:r>
              <a:rPr lang="pt-BR" dirty="0" err="1"/>
              <a:t>listaEquipe.add</a:t>
            </a:r>
            <a:r>
              <a:rPr lang="pt-BR" dirty="0"/>
              <a:t>(</a:t>
            </a:r>
            <a:r>
              <a:rPr lang="pt-BR" dirty="0" err="1"/>
              <a:t>gen</a:t>
            </a:r>
            <a:r>
              <a:rPr lang="pt-BR" dirty="0"/>
              <a:t>);</a:t>
            </a:r>
          </a:p>
          <a:p>
            <a:r>
              <a:rPr lang="pt-BR" dirty="0"/>
              <a:t>            </a:t>
            </a:r>
            <a:r>
              <a:rPr lang="pt-BR" dirty="0" smtClean="0"/>
              <a:t>}            </a:t>
            </a:r>
            <a:endParaRPr lang="pt-BR" dirty="0"/>
          </a:p>
          <a:p>
            <a:r>
              <a:rPr lang="pt-BR" dirty="0"/>
              <a:t>            </a:t>
            </a:r>
            <a:r>
              <a:rPr lang="pt-BR" dirty="0" err="1">
                <a:solidFill>
                  <a:srgbClr val="0070C0"/>
                </a:solidFill>
              </a:rPr>
              <a:t>return</a:t>
            </a:r>
            <a:r>
              <a:rPr lang="pt-BR" dirty="0"/>
              <a:t> </a:t>
            </a:r>
            <a:r>
              <a:rPr lang="pt-BR" dirty="0" err="1"/>
              <a:t>listaEquipe</a:t>
            </a:r>
            <a:r>
              <a:rPr lang="pt-BR" dirty="0"/>
              <a:t>;</a:t>
            </a:r>
          </a:p>
          <a:p>
            <a:r>
              <a:rPr lang="pt-BR" dirty="0"/>
              <a:t>        }</a:t>
            </a:r>
            <a:r>
              <a:rPr lang="pt-BR" dirty="0">
                <a:solidFill>
                  <a:srgbClr val="0070C0"/>
                </a:solidFill>
              </a:rPr>
              <a:t>catch</a:t>
            </a:r>
            <a:r>
              <a:rPr lang="pt-BR" dirty="0"/>
              <a:t>(</a:t>
            </a:r>
            <a:r>
              <a:rPr lang="pt-BR" dirty="0" err="1"/>
              <a:t>SQLException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){</a:t>
            </a:r>
          </a:p>
          <a:p>
            <a:r>
              <a:rPr lang="pt-BR" dirty="0" smtClean="0"/>
              <a:t>		</a:t>
            </a:r>
            <a:r>
              <a:rPr lang="pt-BR" dirty="0" err="1" smtClean="0"/>
              <a:t>throw</a:t>
            </a:r>
            <a:r>
              <a:rPr lang="pt-BR" dirty="0" smtClean="0"/>
              <a:t> </a:t>
            </a:r>
            <a:r>
              <a:rPr lang="pt-BR" dirty="0" err="1"/>
              <a:t>ex</a:t>
            </a:r>
            <a:r>
              <a:rPr lang="pt-BR" dirty="0"/>
              <a:t>;</a:t>
            </a:r>
          </a:p>
          <a:p>
            <a:r>
              <a:rPr lang="pt-BR" dirty="0"/>
              <a:t>        }</a:t>
            </a:r>
            <a:r>
              <a:rPr lang="pt-BR" dirty="0" err="1">
                <a:solidFill>
                  <a:srgbClr val="0070C0"/>
                </a:solidFill>
              </a:rPr>
              <a:t>finally</a:t>
            </a:r>
            <a:r>
              <a:rPr lang="pt-BR" dirty="0"/>
              <a:t>{</a:t>
            </a:r>
          </a:p>
          <a:p>
            <a:r>
              <a:rPr lang="pt-BR" dirty="0"/>
              <a:t>            </a:t>
            </a:r>
            <a:r>
              <a:rPr lang="pt-BR" dirty="0" err="1"/>
              <a:t>ConnectionManager.closeConnection</a:t>
            </a:r>
            <a:r>
              <a:rPr lang="pt-BR" dirty="0"/>
              <a:t>();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696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65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Método Deletar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77334" y="1488609"/>
            <a:ext cx="980606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  <a:r>
              <a:rPr lang="pt-BR" dirty="0" err="1">
                <a:solidFill>
                  <a:srgbClr val="0070C0"/>
                </a:solidFill>
              </a:rPr>
              <a:t>public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void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b="1" dirty="0"/>
              <a:t>deletar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id) </a:t>
            </a:r>
            <a:r>
              <a:rPr lang="pt-BR" dirty="0" err="1">
                <a:solidFill>
                  <a:srgbClr val="0070C0"/>
                </a:solidFill>
              </a:rPr>
              <a:t>throws</a:t>
            </a:r>
            <a:r>
              <a:rPr lang="pt-BR" dirty="0"/>
              <a:t> </a:t>
            </a:r>
            <a:r>
              <a:rPr lang="pt-BR" dirty="0" err="1"/>
              <a:t>SQLException</a:t>
            </a:r>
            <a:r>
              <a:rPr lang="pt-BR" dirty="0"/>
              <a:t>{</a:t>
            </a:r>
          </a:p>
          <a:p>
            <a:r>
              <a:rPr lang="pt-BR" dirty="0"/>
              <a:t>        </a:t>
            </a:r>
            <a:r>
              <a:rPr lang="pt-BR" dirty="0" err="1">
                <a:solidFill>
                  <a:srgbClr val="0070C0"/>
                </a:solidFill>
              </a:rPr>
              <a:t>try</a:t>
            </a:r>
            <a:r>
              <a:rPr lang="pt-BR" dirty="0"/>
              <a:t>{</a:t>
            </a:r>
          </a:p>
          <a:p>
            <a:r>
              <a:rPr lang="pt-BR" dirty="0"/>
              <a:t>   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sql</a:t>
            </a:r>
            <a:r>
              <a:rPr lang="pt-BR" dirty="0"/>
              <a:t>;</a:t>
            </a:r>
          </a:p>
          <a:p>
            <a:r>
              <a:rPr lang="pt-BR" dirty="0"/>
              <a:t>           </a:t>
            </a:r>
            <a:r>
              <a:rPr lang="pt-BR" dirty="0" err="1"/>
              <a:t>sql</a:t>
            </a:r>
            <a:r>
              <a:rPr lang="pt-BR" dirty="0"/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"DELETE FROM equipe WHERE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idequipe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=?"</a:t>
            </a:r>
            <a:r>
              <a:rPr lang="pt-BR" dirty="0"/>
              <a:t>;</a:t>
            </a:r>
          </a:p>
          <a:p>
            <a:r>
              <a:rPr lang="pt-BR" dirty="0"/>
              <a:t>            </a:t>
            </a:r>
          </a:p>
          <a:p>
            <a:r>
              <a:rPr lang="pt-BR" dirty="0"/>
              <a:t>           </a:t>
            </a:r>
            <a:r>
              <a:rPr lang="pt-BR" dirty="0" err="1"/>
              <a:t>PreparedStatement</a:t>
            </a:r>
            <a:r>
              <a:rPr lang="pt-BR" dirty="0"/>
              <a:t> </a:t>
            </a:r>
            <a:r>
              <a:rPr lang="pt-BR" dirty="0" err="1"/>
              <a:t>st</a:t>
            </a:r>
            <a:r>
              <a:rPr lang="pt-BR" dirty="0"/>
              <a:t> = </a:t>
            </a:r>
            <a:r>
              <a:rPr lang="pt-BR" dirty="0" err="1"/>
              <a:t>ConnectionManager.getConnection</a:t>
            </a:r>
            <a:r>
              <a:rPr lang="pt-BR" dirty="0"/>
              <a:t>().</a:t>
            </a:r>
            <a:r>
              <a:rPr lang="pt-BR" dirty="0" err="1"/>
              <a:t>prepareStatement</a:t>
            </a:r>
            <a:r>
              <a:rPr lang="pt-BR" dirty="0"/>
              <a:t>(</a:t>
            </a:r>
            <a:r>
              <a:rPr lang="pt-BR" dirty="0" err="1"/>
              <a:t>sql</a:t>
            </a:r>
            <a:r>
              <a:rPr lang="pt-BR" dirty="0"/>
              <a:t>);</a:t>
            </a:r>
          </a:p>
          <a:p>
            <a:r>
              <a:rPr lang="pt-BR" dirty="0"/>
              <a:t>           </a:t>
            </a:r>
            <a:r>
              <a:rPr lang="pt-BR" dirty="0" err="1"/>
              <a:t>st.setInt</a:t>
            </a:r>
            <a:r>
              <a:rPr lang="pt-BR" dirty="0"/>
              <a:t>(1, id);</a:t>
            </a:r>
          </a:p>
          <a:p>
            <a:r>
              <a:rPr lang="pt-BR" dirty="0"/>
              <a:t>           </a:t>
            </a:r>
            <a:r>
              <a:rPr lang="pt-BR" dirty="0" err="1"/>
              <a:t>st.execute</a:t>
            </a:r>
            <a:r>
              <a:rPr lang="pt-BR" dirty="0"/>
              <a:t>();</a:t>
            </a:r>
          </a:p>
          <a:p>
            <a:r>
              <a:rPr lang="pt-BR" dirty="0"/>
              <a:t>           </a:t>
            </a:r>
          </a:p>
          <a:p>
            <a:r>
              <a:rPr lang="pt-BR" dirty="0"/>
              <a:t>        }</a:t>
            </a:r>
            <a:r>
              <a:rPr lang="pt-BR" dirty="0">
                <a:solidFill>
                  <a:srgbClr val="0070C0"/>
                </a:solidFill>
              </a:rPr>
              <a:t>catch</a:t>
            </a:r>
            <a:r>
              <a:rPr lang="pt-BR" dirty="0"/>
              <a:t>(</a:t>
            </a:r>
            <a:r>
              <a:rPr lang="pt-BR" dirty="0" err="1"/>
              <a:t>SQLException</a:t>
            </a: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){</a:t>
            </a:r>
          </a:p>
          <a:p>
            <a:r>
              <a:rPr lang="pt-BR" dirty="0" smtClean="0"/>
              <a:t>	    </a:t>
            </a:r>
            <a:r>
              <a:rPr lang="pt-BR" dirty="0" err="1" smtClean="0"/>
              <a:t>throw</a:t>
            </a:r>
            <a:r>
              <a:rPr lang="pt-BR" dirty="0" smtClean="0"/>
              <a:t> </a:t>
            </a:r>
            <a:r>
              <a:rPr lang="pt-BR" dirty="0" err="1"/>
              <a:t>ex</a:t>
            </a:r>
            <a:r>
              <a:rPr lang="pt-BR" dirty="0"/>
              <a:t>;</a:t>
            </a:r>
          </a:p>
          <a:p>
            <a:r>
              <a:rPr lang="pt-BR" dirty="0"/>
              <a:t>        }</a:t>
            </a:r>
            <a:r>
              <a:rPr lang="pt-BR" dirty="0" err="1">
                <a:solidFill>
                  <a:srgbClr val="0070C0"/>
                </a:solidFill>
              </a:rPr>
              <a:t>finally</a:t>
            </a:r>
            <a:r>
              <a:rPr lang="pt-BR" dirty="0"/>
              <a:t>{</a:t>
            </a:r>
          </a:p>
          <a:p>
            <a:r>
              <a:rPr lang="pt-BR" dirty="0"/>
              <a:t>            </a:t>
            </a:r>
            <a:r>
              <a:rPr lang="pt-BR" dirty="0" err="1"/>
              <a:t>ConnectionManager.closeConnection</a:t>
            </a:r>
            <a:r>
              <a:rPr lang="pt-BR" dirty="0"/>
              <a:t>();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307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0669" y="281188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Dúvidas?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9404152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294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Conexão com Banco de Dados</vt:lpstr>
      <vt:lpstr>Classe Connection Manager</vt:lpstr>
      <vt:lpstr>Apresentação do PowerPoint</vt:lpstr>
      <vt:lpstr>Classe Equipe DAO </vt:lpstr>
      <vt:lpstr>Método Incluir</vt:lpstr>
      <vt:lpstr>Método Alterar</vt:lpstr>
      <vt:lpstr>Método Selecionar</vt:lpstr>
      <vt:lpstr>Método Deletar</vt:lpstr>
      <vt:lpstr>Dúvidas?</vt:lpstr>
      <vt:lpstr>Conexão com Banco de Dados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Conexão com Banco de Dados</dc:title>
  <dc:creator>lucas macedo</dc:creator>
  <cp:lastModifiedBy>lucas macedo</cp:lastModifiedBy>
  <cp:revision>3</cp:revision>
  <dcterms:created xsi:type="dcterms:W3CDTF">2015-10-02T15:19:27Z</dcterms:created>
  <dcterms:modified xsi:type="dcterms:W3CDTF">2015-10-02T15:46:37Z</dcterms:modified>
</cp:coreProperties>
</file>