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DB"/>
    <a:srgbClr val="FFFFFF"/>
    <a:srgbClr val="E0F2F1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95FAB-02AD-4317-A4AF-E05F8E796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0D8D7E-4FA1-4A3C-AE87-E9CB7A3B6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41155D-925E-425D-A154-F52B6518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968145-F1E8-437E-A054-4B957974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2B5C2-7DB8-490D-9A7A-4D3A0A13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986D-ED7D-48C9-A339-9B4D54F3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BDEB56-0497-43AB-9344-96D8114D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EF5A1C-36EA-487A-8551-C8D99ED5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08C47E-EFC3-43D3-BF22-3F66A622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C91175-255F-4097-ACCC-48F86988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8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1161F14-31B4-44E1-8CAE-AB1F76169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4A81766-18C8-4663-98D4-C50042912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FEA2CC-5B33-4E13-B129-5E7CD967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0DA04-2FF5-4131-BB4B-CE2086D3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9BF0AD-C0D0-4B71-8399-D33C4CE2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47E76-F8AE-4DC9-A9AE-A664EDF5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C38BA3-FDF5-4831-9940-6C659542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A4E95A-0F7A-4FA5-B031-9DA468EA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DEDB4-7496-4C68-AE64-88499C4C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D59DEE-9DDE-4D78-B4A9-39C4DCBE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5C76D-A574-4886-B13D-AB507924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F8DEDE-EE7A-4394-AFC4-AC6507D92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C4DE2F-B831-4F5F-A7E5-E4C83276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D82A74-0D72-47DF-AD46-918508EB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4B9F8C-FB8D-4A98-B015-8A104592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F775-7A9D-467F-9AE8-3AE91F14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9B89F5-304C-43F6-829B-F923121A5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924AE8-D572-4B7B-A322-E9E82C897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1D6B96-05C0-4FF3-8B6F-B05055C1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3F8405-C3F4-4509-A6DC-9E201644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BDF4DA-3C89-4BAC-A95D-A71644CA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2CAE8-E878-48E1-94C4-F64F1F5A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220B27-B911-471D-A5B0-CB631EFB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3FA0C5-348A-48A5-996F-ABA7FF9D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1B9E91-6FAD-4BDE-850E-2F2E05D37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D2092AA-3337-443A-A9D4-252380065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06A932E-3CE9-4FF6-887B-A57C76A4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6350B48-0498-4862-9A46-CEAE4A5A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C10452-8788-45EE-8FFB-C58D7AF2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C7743-205E-4518-905C-330C6F4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390D8F-DA43-45F3-83FE-1B869B7A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51CE2A-DAD2-49D5-91BA-F8E6BF88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CC5411-2BED-47CA-BF09-852A3D1E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D29EB1-BD57-4818-8FF7-48E4CAB8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8887901-9262-4003-94FD-0EFFA482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A70757-3658-4C69-9662-2890F20C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9EE84-CEFD-4BE4-B462-928C4043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5BFEB2-5D0A-4BD7-9FCA-3CCB355B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A5D7D3-E706-4CB5-842A-5334172D5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903D68-1301-4318-87E1-D468E668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791278-FC7F-4F84-BC34-3CB5AFC4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D6937A9-071E-487E-B81D-B0BE1E23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31C25-A543-4E0F-8E60-FFD8C110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A25B2F-9708-4777-8759-64534B732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EEA94B-21D7-4F3E-A00C-D715F52EF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7962CB4-3E56-4AED-BAEB-48A273B8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5EF888-C821-4AD1-AC50-339ECC45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3F26DE-B7B9-4AA0-BDFB-7D4EA7CA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A03D6BD-5E97-4EC8-839C-F02A8B74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2D022F-BB4D-4010-A722-F2BC9960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1C4A00-A9F2-44A9-8627-54E708CF8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5F43-68B3-44E1-A81A-7B7BC66D2083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FC620B-8F94-44C6-B8B4-D007D68FE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CEB3C-2A5E-4165-9303-2C8ECB2D9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D7DD-FDEB-410C-B8F8-4D3CE300B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>
            <a:extLst>
              <a:ext uri="{FF2B5EF4-FFF2-40B4-BE49-F238E27FC236}">
                <a16:creationId xmlns:a16="http://schemas.microsoft.com/office/drawing/2014/main" id="{C778F1F2-9531-4657-B5BF-2453BD55A228}"/>
              </a:ext>
            </a:extLst>
          </p:cNvPr>
          <p:cNvGrpSpPr/>
          <p:nvPr/>
        </p:nvGrpSpPr>
        <p:grpSpPr>
          <a:xfrm>
            <a:off x="2421764" y="2719265"/>
            <a:ext cx="2880000" cy="2880000"/>
            <a:chOff x="2421764" y="2715208"/>
            <a:chExt cx="1800000" cy="1800000"/>
          </a:xfrm>
        </p:grpSpPr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B1D4B210-24C3-4891-8270-D301D79A32BB}"/>
                </a:ext>
              </a:extLst>
            </p:cNvPr>
            <p:cNvSpPr/>
            <p:nvPr/>
          </p:nvSpPr>
          <p:spPr>
            <a:xfrm>
              <a:off x="2421764" y="2715208"/>
              <a:ext cx="1800000" cy="1800000"/>
            </a:xfrm>
            <a:prstGeom prst="ellipse">
              <a:avLst/>
            </a:prstGeom>
            <a:solidFill>
              <a:srgbClr val="009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kstvak 2">
              <a:extLst>
                <a:ext uri="{FF2B5EF4-FFF2-40B4-BE49-F238E27FC236}">
                  <a16:creationId xmlns:a16="http://schemas.microsoft.com/office/drawing/2014/main" id="{335C40B7-E853-4179-B0AC-79AE4473EB7D}"/>
                </a:ext>
              </a:extLst>
            </p:cNvPr>
            <p:cNvSpPr txBox="1"/>
            <p:nvPr/>
          </p:nvSpPr>
          <p:spPr>
            <a:xfrm>
              <a:off x="2853599" y="2982827"/>
              <a:ext cx="1301747" cy="1409065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viar Dreams" panose="020B0402020204020504" pitchFamily="34" charset="0"/>
                  <a:ea typeface="Calibri" panose="020F0502020204030204" pitchFamily="34" charset="0"/>
                </a:rPr>
                <a:t>L</a:t>
              </a:r>
              <a:endPara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kstvak 2">
              <a:extLst>
                <a:ext uri="{FF2B5EF4-FFF2-40B4-BE49-F238E27FC236}">
                  <a16:creationId xmlns:a16="http://schemas.microsoft.com/office/drawing/2014/main" id="{05ECDD3F-DE3A-4BF2-AEDB-B12A9F161138}"/>
                </a:ext>
              </a:extLst>
            </p:cNvPr>
            <p:cNvSpPr txBox="1"/>
            <p:nvPr/>
          </p:nvSpPr>
          <p:spPr>
            <a:xfrm>
              <a:off x="2531471" y="2726916"/>
              <a:ext cx="1302391" cy="1676684"/>
            </a:xfrm>
            <a:prstGeom prst="rect">
              <a:avLst/>
            </a:prstGeom>
            <a:solidFill>
              <a:sysClr val="window" lastClr="FFFFFF">
                <a:alpha val="0"/>
              </a:sys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0" b="0" i="0" u="none" strike="noStrike" kern="0" cap="none" spc="0" normalizeH="0" baseline="0" noProof="0" dirty="0">
                  <a:ln>
                    <a:noFill/>
                  </a:ln>
                  <a:solidFill>
                    <a:srgbClr val="B2DFDB"/>
                  </a:solidFill>
                  <a:effectLst/>
                  <a:uLnTx/>
                  <a:uFillTx/>
                  <a:latin typeface="Caviar Dreams" panose="020B04020202040205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endPara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rgbClr val="B2DFDB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7886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Caviar Dreams</vt:lpstr>
      <vt:lpstr>Times New Roman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Lucas Maes</dc:creator>
  <cp:lastModifiedBy>Lucas Maes</cp:lastModifiedBy>
  <cp:revision>5</cp:revision>
  <dcterms:created xsi:type="dcterms:W3CDTF">2018-01-06T21:15:29Z</dcterms:created>
  <dcterms:modified xsi:type="dcterms:W3CDTF">2018-01-07T15:47:28Z</dcterms:modified>
</cp:coreProperties>
</file>