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1"/>
  </p:notesMasterIdLst>
  <p:sldIdLst>
    <p:sldId id="256" r:id="rId3"/>
    <p:sldId id="257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3966A-EB64-472E-B595-2F4B48E4C6D8}" v="6" dt="2021-06-18T14:21:0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Charlie Ribeiro (Contractor)" userId="a71198d3-f9fd-451a-a82e-e75b7999ab43" providerId="ADAL" clId="{1D23966A-EB64-472E-B595-2F4B48E4C6D8}"/>
    <pc:docChg chg="undo custSel addSld delSld modSld sldOrd">
      <pc:chgData name="Ferreira, Charlie Ribeiro (Contractor)" userId="a71198d3-f9fd-451a-a82e-e75b7999ab43" providerId="ADAL" clId="{1D23966A-EB64-472E-B595-2F4B48E4C6D8}" dt="2021-06-18T14:48:28.141" v="818" actId="1076"/>
      <pc:docMkLst>
        <pc:docMk/>
      </pc:docMkLst>
      <pc:sldChg chg="delSp modSp mod">
        <pc:chgData name="Ferreira, Charlie Ribeiro (Contractor)" userId="a71198d3-f9fd-451a-a82e-e75b7999ab43" providerId="ADAL" clId="{1D23966A-EB64-472E-B595-2F4B48E4C6D8}" dt="2021-06-18T14:48:28.141" v="818" actId="1076"/>
        <pc:sldMkLst>
          <pc:docMk/>
          <pc:sldMk cId="0" sldId="256"/>
        </pc:sldMkLst>
        <pc:spChg chg="del mod">
          <ac:chgData name="Ferreira, Charlie Ribeiro (Contractor)" userId="a71198d3-f9fd-451a-a82e-e75b7999ab43" providerId="ADAL" clId="{1D23966A-EB64-472E-B595-2F4B48E4C6D8}" dt="2021-06-18T14:47:52.036" v="812" actId="478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Ferreira, Charlie Ribeiro (Contractor)" userId="a71198d3-f9fd-451a-a82e-e75b7999ab43" providerId="ADAL" clId="{1D23966A-EB64-472E-B595-2F4B48E4C6D8}" dt="2021-06-18T14:48:22.542" v="816" actId="1076"/>
          <ac:spMkLst>
            <pc:docMk/>
            <pc:sldMk cId="0" sldId="256"/>
            <ac:spMk id="159" creationId="{00000000-0000-0000-0000-000000000000}"/>
          </ac:spMkLst>
        </pc:spChg>
        <pc:picChg chg="mod">
          <ac:chgData name="Ferreira, Charlie Ribeiro (Contractor)" userId="a71198d3-f9fd-451a-a82e-e75b7999ab43" providerId="ADAL" clId="{1D23966A-EB64-472E-B595-2F4B48E4C6D8}" dt="2021-06-18T14:48:28.141" v="818" actId="1076"/>
          <ac:picMkLst>
            <pc:docMk/>
            <pc:sldMk cId="0" sldId="256"/>
            <ac:picMk id="162" creationId="{00000000-0000-0000-0000-000000000000}"/>
          </ac:picMkLst>
        </pc:picChg>
        <pc:cxnChg chg="mod">
          <ac:chgData name="Ferreira, Charlie Ribeiro (Contractor)" userId="a71198d3-f9fd-451a-a82e-e75b7999ab43" providerId="ADAL" clId="{1D23966A-EB64-472E-B595-2F4B48E4C6D8}" dt="2021-06-18T14:48:25.541" v="817" actId="1076"/>
          <ac:cxnSpMkLst>
            <pc:docMk/>
            <pc:sldMk cId="0" sldId="256"/>
            <ac:cxnSpMk id="160" creationId="{00000000-0000-0000-0000-000000000000}"/>
          </ac:cxnSpMkLst>
        </pc:cxnChg>
      </pc:sldChg>
      <pc:sldChg chg="modSp mod">
        <pc:chgData name="Ferreira, Charlie Ribeiro (Contractor)" userId="a71198d3-f9fd-451a-a82e-e75b7999ab43" providerId="ADAL" clId="{1D23966A-EB64-472E-B595-2F4B48E4C6D8}" dt="2021-06-18T14:43:31.500" v="729" actId="1076"/>
        <pc:sldMkLst>
          <pc:docMk/>
          <pc:sldMk cId="0" sldId="257"/>
        </pc:sldMkLst>
        <pc:spChg chg="mod">
          <ac:chgData name="Ferreira, Charlie Ribeiro (Contractor)" userId="a71198d3-f9fd-451a-a82e-e75b7999ab43" providerId="ADAL" clId="{1D23966A-EB64-472E-B595-2F4B48E4C6D8}" dt="2021-06-18T14:43:31.500" v="729" actId="1076"/>
          <ac:spMkLst>
            <pc:docMk/>
            <pc:sldMk cId="0" sldId="257"/>
            <ac:spMk id="167" creationId="{00000000-0000-0000-0000-000000000000}"/>
          </ac:spMkLst>
        </pc:spChg>
      </pc:sldChg>
      <pc:sldChg chg="delSp modSp mod">
        <pc:chgData name="Ferreira, Charlie Ribeiro (Contractor)" userId="a71198d3-f9fd-451a-a82e-e75b7999ab43" providerId="ADAL" clId="{1D23966A-EB64-472E-B595-2F4B48E4C6D8}" dt="2021-06-18T14:46:15.509" v="808" actId="1076"/>
        <pc:sldMkLst>
          <pc:docMk/>
          <pc:sldMk cId="0" sldId="258"/>
        </pc:sldMkLst>
        <pc:spChg chg="mod">
          <ac:chgData name="Ferreira, Charlie Ribeiro (Contractor)" userId="a71198d3-f9fd-451a-a82e-e75b7999ab43" providerId="ADAL" clId="{1D23966A-EB64-472E-B595-2F4B48E4C6D8}" dt="2021-06-18T14:43:34.563" v="730" actId="1076"/>
          <ac:spMkLst>
            <pc:docMk/>
            <pc:sldMk cId="0" sldId="258"/>
            <ac:spMk id="189" creationId="{00000000-0000-0000-0000-000000000000}"/>
          </ac:spMkLst>
        </pc:spChg>
        <pc:spChg chg="mod">
          <ac:chgData name="Ferreira, Charlie Ribeiro (Contractor)" userId="a71198d3-f9fd-451a-a82e-e75b7999ab43" providerId="ADAL" clId="{1D23966A-EB64-472E-B595-2F4B48E4C6D8}" dt="2021-06-18T14:46:15.509" v="808" actId="1076"/>
          <ac:spMkLst>
            <pc:docMk/>
            <pc:sldMk cId="0" sldId="258"/>
            <ac:spMk id="190" creationId="{00000000-0000-0000-0000-000000000000}"/>
          </ac:spMkLst>
        </pc:spChg>
        <pc:picChg chg="del">
          <ac:chgData name="Ferreira, Charlie Ribeiro (Contractor)" userId="a71198d3-f9fd-451a-a82e-e75b7999ab43" providerId="ADAL" clId="{1D23966A-EB64-472E-B595-2F4B48E4C6D8}" dt="2021-06-18T14:34:59.013" v="137" actId="478"/>
          <ac:picMkLst>
            <pc:docMk/>
            <pc:sldMk cId="0" sldId="258"/>
            <ac:picMk id="187" creationId="{00000000-0000-0000-0000-000000000000}"/>
          </ac:picMkLst>
        </pc:picChg>
        <pc:picChg chg="del">
          <ac:chgData name="Ferreira, Charlie Ribeiro (Contractor)" userId="a71198d3-f9fd-451a-a82e-e75b7999ab43" providerId="ADAL" clId="{1D23966A-EB64-472E-B595-2F4B48E4C6D8}" dt="2021-06-18T14:35:01.752" v="138" actId="478"/>
          <ac:picMkLst>
            <pc:docMk/>
            <pc:sldMk cId="0" sldId="258"/>
            <ac:picMk id="188" creationId="{00000000-0000-0000-0000-000000000000}"/>
          </ac:picMkLst>
        </pc:picChg>
      </pc:sldChg>
      <pc:sldChg chg="modSp mod">
        <pc:chgData name="Ferreira, Charlie Ribeiro (Contractor)" userId="a71198d3-f9fd-451a-a82e-e75b7999ab43" providerId="ADAL" clId="{1D23966A-EB64-472E-B595-2F4B48E4C6D8}" dt="2021-06-18T14:46:33.780" v="810" actId="1076"/>
        <pc:sldMkLst>
          <pc:docMk/>
          <pc:sldMk cId="0" sldId="259"/>
        </pc:sldMkLst>
        <pc:spChg chg="mod">
          <ac:chgData name="Ferreira, Charlie Ribeiro (Contractor)" userId="a71198d3-f9fd-451a-a82e-e75b7999ab43" providerId="ADAL" clId="{1D23966A-EB64-472E-B595-2F4B48E4C6D8}" dt="2021-06-18T14:43:49.931" v="732" actId="1076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Ferreira, Charlie Ribeiro (Contractor)" userId="a71198d3-f9fd-451a-a82e-e75b7999ab43" providerId="ADAL" clId="{1D23966A-EB64-472E-B595-2F4B48E4C6D8}" dt="2021-06-18T14:46:33.780" v="810" actId="1076"/>
          <ac:spMkLst>
            <pc:docMk/>
            <pc:sldMk cId="0" sldId="259"/>
            <ac:spMk id="196" creationId="{00000000-0000-0000-0000-000000000000}"/>
          </ac:spMkLst>
        </pc:spChg>
      </pc:sldChg>
      <pc:sldChg chg="del ord modNotes">
        <pc:chgData name="Ferreira, Charlie Ribeiro (Contractor)" userId="a71198d3-f9fd-451a-a82e-e75b7999ab43" providerId="ADAL" clId="{1D23966A-EB64-472E-B595-2F4B48E4C6D8}" dt="2021-06-18T14:33:19.677" v="134" actId="2696"/>
        <pc:sldMkLst>
          <pc:docMk/>
          <pc:sldMk cId="0" sldId="264"/>
        </pc:sldMkLst>
      </pc:sldChg>
      <pc:sldChg chg="new del">
        <pc:chgData name="Ferreira, Charlie Ribeiro (Contractor)" userId="a71198d3-f9fd-451a-a82e-e75b7999ab43" providerId="ADAL" clId="{1D23966A-EB64-472E-B595-2F4B48E4C6D8}" dt="2021-06-18T14:16:36.242" v="32" actId="47"/>
        <pc:sldMkLst>
          <pc:docMk/>
          <pc:sldMk cId="835834441" sldId="273"/>
        </pc:sldMkLst>
      </pc:sldChg>
      <pc:sldChg chg="new del">
        <pc:chgData name="Ferreira, Charlie Ribeiro (Contractor)" userId="a71198d3-f9fd-451a-a82e-e75b7999ab43" providerId="ADAL" clId="{1D23966A-EB64-472E-B595-2F4B48E4C6D8}" dt="2021-06-18T14:16:17.279" v="29" actId="680"/>
        <pc:sldMkLst>
          <pc:docMk/>
          <pc:sldMk cId="2636184525" sldId="273"/>
        </pc:sldMkLst>
      </pc:sldChg>
      <pc:sldChg chg="addSp delSp modSp add mod">
        <pc:chgData name="Ferreira, Charlie Ribeiro (Contractor)" userId="a71198d3-f9fd-451a-a82e-e75b7999ab43" providerId="ADAL" clId="{1D23966A-EB64-472E-B595-2F4B48E4C6D8}" dt="2021-06-18T14:43:40.500" v="731" actId="1076"/>
        <pc:sldMkLst>
          <pc:docMk/>
          <pc:sldMk cId="1548776417" sldId="274"/>
        </pc:sldMkLst>
        <pc:spChg chg="add del mod">
          <ac:chgData name="Ferreira, Charlie Ribeiro (Contractor)" userId="a71198d3-f9fd-451a-a82e-e75b7999ab43" providerId="ADAL" clId="{1D23966A-EB64-472E-B595-2F4B48E4C6D8}" dt="2021-06-18T14:18:13.685" v="42" actId="478"/>
          <ac:spMkLst>
            <pc:docMk/>
            <pc:sldMk cId="1548776417" sldId="274"/>
            <ac:spMk id="3" creationId="{7EC311AA-2C1E-4637-B615-FA56950A3C4E}"/>
          </ac:spMkLst>
        </pc:spChg>
        <pc:spChg chg="add mod">
          <ac:chgData name="Ferreira, Charlie Ribeiro (Contractor)" userId="a71198d3-f9fd-451a-a82e-e75b7999ab43" providerId="ADAL" clId="{1D23966A-EB64-472E-B595-2F4B48E4C6D8}" dt="2021-06-18T14:20:49.241" v="118" actId="20577"/>
          <ac:spMkLst>
            <pc:docMk/>
            <pc:sldMk cId="1548776417" sldId="274"/>
            <ac:spMk id="11" creationId="{3EA89EC2-ED9B-4F4B-82A8-B200D0378C28}"/>
          </ac:spMkLst>
        </pc:spChg>
        <pc:spChg chg="add mod">
          <ac:chgData name="Ferreira, Charlie Ribeiro (Contractor)" userId="a71198d3-f9fd-451a-a82e-e75b7999ab43" providerId="ADAL" clId="{1D23966A-EB64-472E-B595-2F4B48E4C6D8}" dt="2021-06-18T14:22:15.865" v="133" actId="20577"/>
          <ac:spMkLst>
            <pc:docMk/>
            <pc:sldMk cId="1548776417" sldId="274"/>
            <ac:spMk id="12" creationId="{74BF55B2-A3AC-48B4-910C-16746A8D2D47}"/>
          </ac:spMkLst>
        </pc:spChg>
        <pc:spChg chg="mod">
          <ac:chgData name="Ferreira, Charlie Ribeiro (Contractor)" userId="a71198d3-f9fd-451a-a82e-e75b7999ab43" providerId="ADAL" clId="{1D23966A-EB64-472E-B595-2F4B48E4C6D8}" dt="2021-06-18T14:43:40.500" v="731" actId="1076"/>
          <ac:spMkLst>
            <pc:docMk/>
            <pc:sldMk cId="1548776417" sldId="274"/>
            <ac:spMk id="189" creationId="{00000000-0000-0000-0000-000000000000}"/>
          </ac:spMkLst>
        </pc:spChg>
        <pc:spChg chg="del">
          <ac:chgData name="Ferreira, Charlie Ribeiro (Contractor)" userId="a71198d3-f9fd-451a-a82e-e75b7999ab43" providerId="ADAL" clId="{1D23966A-EB64-472E-B595-2F4B48E4C6D8}" dt="2021-06-18T14:16:43.698" v="33" actId="478"/>
          <ac:spMkLst>
            <pc:docMk/>
            <pc:sldMk cId="1548776417" sldId="274"/>
            <ac:spMk id="190" creationId="{00000000-0000-0000-0000-000000000000}"/>
          </ac:spMkLst>
        </pc:spChg>
        <pc:picChg chg="add mod">
          <ac:chgData name="Ferreira, Charlie Ribeiro (Contractor)" userId="a71198d3-f9fd-451a-a82e-e75b7999ab43" providerId="ADAL" clId="{1D23966A-EB64-472E-B595-2F4B48E4C6D8}" dt="2021-06-18T14:19:47.161" v="98" actId="14100"/>
          <ac:picMkLst>
            <pc:docMk/>
            <pc:sldMk cId="1548776417" sldId="274"/>
            <ac:picMk id="8" creationId="{2900D5C7-11BB-438E-9BF4-5369338C9B9A}"/>
          </ac:picMkLst>
        </pc:picChg>
        <pc:picChg chg="add mod">
          <ac:chgData name="Ferreira, Charlie Ribeiro (Contractor)" userId="a71198d3-f9fd-451a-a82e-e75b7999ab43" providerId="ADAL" clId="{1D23966A-EB64-472E-B595-2F4B48E4C6D8}" dt="2021-06-18T14:19:50.617" v="99" actId="14100"/>
          <ac:picMkLst>
            <pc:docMk/>
            <pc:sldMk cId="1548776417" sldId="274"/>
            <ac:picMk id="9" creationId="{572F8A7B-9FAF-416E-9A7C-3CD55B45DC6C}"/>
          </ac:picMkLst>
        </pc:picChg>
        <pc:picChg chg="add del mod">
          <ac:chgData name="Ferreira, Charlie Ribeiro (Contractor)" userId="a71198d3-f9fd-451a-a82e-e75b7999ab43" providerId="ADAL" clId="{1D23966A-EB64-472E-B595-2F4B48E4C6D8}" dt="2021-06-18T14:20:08.691" v="102" actId="478"/>
          <ac:picMkLst>
            <pc:docMk/>
            <pc:sldMk cId="1548776417" sldId="274"/>
            <ac:picMk id="10" creationId="{2A9A9BB0-8C78-4F8C-BF74-4DBF8B5D6B5B}"/>
          </ac:picMkLst>
        </pc:picChg>
        <pc:picChg chg="del mod">
          <ac:chgData name="Ferreira, Charlie Ribeiro (Contractor)" userId="a71198d3-f9fd-451a-a82e-e75b7999ab43" providerId="ADAL" clId="{1D23966A-EB64-472E-B595-2F4B48E4C6D8}" dt="2021-06-18T14:18:46.429" v="88" actId="478"/>
          <ac:picMkLst>
            <pc:docMk/>
            <pc:sldMk cId="1548776417" sldId="274"/>
            <ac:picMk id="187" creationId="{00000000-0000-0000-0000-000000000000}"/>
          </ac:picMkLst>
        </pc:picChg>
        <pc:picChg chg="del mod">
          <ac:chgData name="Ferreira, Charlie Ribeiro (Contractor)" userId="a71198d3-f9fd-451a-a82e-e75b7999ab43" providerId="ADAL" clId="{1D23966A-EB64-472E-B595-2F4B48E4C6D8}" dt="2021-06-18T14:19:10.369" v="90" actId="478"/>
          <ac:picMkLst>
            <pc:docMk/>
            <pc:sldMk cId="1548776417" sldId="274"/>
            <ac:picMk id="188" creationId="{00000000-0000-0000-0000-000000000000}"/>
          </ac:picMkLst>
        </pc:picChg>
      </pc:sldChg>
      <pc:sldMasterChg chg="delSldLayout">
        <pc:chgData name="Ferreira, Charlie Ribeiro (Contractor)" userId="a71198d3-f9fd-451a-a82e-e75b7999ab43" providerId="ADAL" clId="{1D23966A-EB64-472E-B595-2F4B48E4C6D8}" dt="2021-06-18T14:16:36.242" v="32" actId="47"/>
        <pc:sldMasterMkLst>
          <pc:docMk/>
          <pc:sldMasterMk cId="0" sldId="2147483667"/>
        </pc:sldMasterMkLst>
        <pc:sldLayoutChg chg="del">
          <pc:chgData name="Ferreira, Charlie Ribeiro (Contractor)" userId="a71198d3-f9fd-451a-a82e-e75b7999ab43" providerId="ADAL" clId="{1D23966A-EB64-472E-B595-2F4B48E4C6D8}" dt="2021-06-18T14:16:36.242" v="32" actId="47"/>
          <pc:sldLayoutMkLst>
            <pc:docMk/>
            <pc:sldMasterMk cId="0" sldId="2147483667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0d3dbcfc4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e0d3dbcfc4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0d3dbcfc4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0d3dbcfc4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0d3dbcfc4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0d3dbcfc4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d3dbcfc4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d3dbcfc4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0d3dbcfc4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0d3dbcfc4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0d3dbcfc4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0d3dbcfc4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7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0d3dbcfc4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0d3dbcfc4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0d3dbcfc4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0d3dbcfc4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54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d3dbcfc4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d3dbcfc4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0d3dbcfc4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0d3dbcfc4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0d3dbcfc4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0d3dbcfc4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9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1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900" cy="3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400" cy="26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8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4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76250" y="93345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pt-BR" sz="8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0984230" y="270129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pt-BR" sz="8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3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">
  <p:cSld name="3 Coluna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6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3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3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30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 de Imagem">
  <p:cSld name="3 Colunas de Imagem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8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8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6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8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90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 rot="5400000">
            <a:off x="4083900" y="-1203541"/>
            <a:ext cx="4024200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 rot="5400000">
            <a:off x="8526000" y="1667866"/>
            <a:ext cx="3903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 rot="5400000">
            <a:off x="3175117" y="-1405483"/>
            <a:ext cx="3903000" cy="82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1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5000" cy="5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3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2-HD-T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descr="C2-HD-TOP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ctrTitle"/>
          </p:nvPr>
        </p:nvSpPr>
        <p:spPr>
          <a:xfrm>
            <a:off x="6307475" y="951151"/>
            <a:ext cx="6171000" cy="4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5400" dirty="0"/>
              <a:t>CLICK BLZ</a:t>
            </a:r>
            <a:endParaRPr sz="5400" dirty="0"/>
          </a:p>
        </p:txBody>
      </p:sp>
      <p:cxnSp>
        <p:nvCxnSpPr>
          <p:cNvPr id="160" name="Google Shape;160;p21"/>
          <p:cNvCxnSpPr/>
          <p:nvPr/>
        </p:nvCxnSpPr>
        <p:spPr>
          <a:xfrm>
            <a:off x="6079821" y="1607191"/>
            <a:ext cx="0" cy="301752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228" y="1296903"/>
            <a:ext cx="3657143" cy="36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62626"/>
            </a:gs>
            <a:gs pos="100000">
              <a:srgbClr val="131313"/>
            </a:gs>
          </a:gsLst>
          <a:lin ang="5400000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CONSOLIDAÇÃO DOS RESULTADOS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grpSp>
        <p:nvGrpSpPr>
          <p:cNvPr id="260" name="Google Shape;260;p30"/>
          <p:cNvGrpSpPr/>
          <p:nvPr/>
        </p:nvGrpSpPr>
        <p:grpSpPr>
          <a:xfrm>
            <a:off x="685800" y="1876657"/>
            <a:ext cx="5112757" cy="4681428"/>
            <a:chOff x="0" y="1943"/>
            <a:chExt cx="5112757" cy="4681428"/>
          </a:xfrm>
        </p:grpSpPr>
        <p:sp>
          <p:nvSpPr>
            <p:cNvPr id="261" name="Google Shape;261;p30"/>
            <p:cNvSpPr/>
            <p:nvPr/>
          </p:nvSpPr>
          <p:spPr>
            <a:xfrm>
              <a:off x="0" y="1943"/>
              <a:ext cx="5112757" cy="98515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298009" y="223603"/>
              <a:ext cx="541835" cy="5418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1137853" y="1943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 txBox="1"/>
            <p:nvPr/>
          </p:nvSpPr>
          <p:spPr>
            <a:xfrm>
              <a:off x="1137853" y="1943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50" tIns="104250" rIns="104250" bIns="104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pt-BR" sz="17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Valor do Serviço</a:t>
              </a:r>
              <a:endParaRPr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0" y="1233387"/>
              <a:ext cx="5112757" cy="98515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98009" y="1455046"/>
              <a:ext cx="541835" cy="5418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137853" y="1233387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 txBox="1"/>
            <p:nvPr/>
          </p:nvSpPr>
          <p:spPr>
            <a:xfrm>
              <a:off x="1137853" y="1233387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50" tIns="104250" rIns="104250" bIns="104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pt-BR" sz="17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Experiência e capacitação de profissionais de beleza</a:t>
              </a:r>
              <a:endParaRPr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0" y="2464830"/>
              <a:ext cx="5112757" cy="98515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98009" y="2686490"/>
              <a:ext cx="541835" cy="5418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137853" y="2464830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 txBox="1"/>
            <p:nvPr/>
          </p:nvSpPr>
          <p:spPr>
            <a:xfrm>
              <a:off x="1137853" y="2464830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50" tIns="104250" rIns="104250" bIns="104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pt-BR" sz="17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Indicação de um profissional/estabelecimento de beleza</a:t>
              </a:r>
              <a:endParaRPr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0" y="3698217"/>
              <a:ext cx="5112757" cy="98515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98009" y="3917933"/>
              <a:ext cx="541835" cy="54183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1137853" y="3696273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1137853" y="3696273"/>
              <a:ext cx="3974903" cy="985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50" tIns="104250" rIns="104250" bIns="104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lang="pt-BR" sz="17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Ausência de Portfólio</a:t>
              </a:r>
              <a:endParaRPr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7" name="Google Shape;277;p30"/>
          <p:cNvSpPr/>
          <p:nvPr/>
        </p:nvSpPr>
        <p:spPr>
          <a:xfrm>
            <a:off x="6591300" y="2189284"/>
            <a:ext cx="52966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56,3%  influencia/influencia muito 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6004057" y="2086429"/>
            <a:ext cx="389388" cy="6132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6683243" y="3429000"/>
            <a:ext cx="47420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76,4%  interfere/interfere muito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004057" y="3326145"/>
            <a:ext cx="389388" cy="6132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6683243" y="4732775"/>
            <a:ext cx="46025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82,9% faz/faz muita diferença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6096000" y="4581212"/>
            <a:ext cx="389388" cy="6132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6683243" y="5836279"/>
            <a:ext cx="52966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58,8% determina/determina muito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6096000" y="5733424"/>
            <a:ext cx="389388" cy="6132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71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4822603" y="965225"/>
            <a:ext cx="6171000" cy="4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5400"/>
              <a:t>CLICK BLZ</a:t>
            </a:r>
            <a:endParaRPr sz="5400"/>
          </a:p>
        </p:txBody>
      </p:sp>
      <p:cxnSp>
        <p:nvCxnSpPr>
          <p:cNvPr id="291" name="Google Shape;291;p31"/>
          <p:cNvCxnSpPr/>
          <p:nvPr/>
        </p:nvCxnSpPr>
        <p:spPr>
          <a:xfrm>
            <a:off x="4654295" y="1621260"/>
            <a:ext cx="0" cy="301740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20" y="1310972"/>
            <a:ext cx="3657143" cy="36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975" y="456600"/>
            <a:ext cx="2963250" cy="59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/>
        </p:nvSpPr>
        <p:spPr>
          <a:xfrm>
            <a:off x="482509" y="2420211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Tela de login</a:t>
            </a:r>
            <a:r>
              <a:rPr lang="pt-BR" sz="4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99;p32">
            <a:extLst>
              <a:ext uri="{FF2B5EF4-FFF2-40B4-BE49-F238E27FC236}">
                <a16:creationId xmlns:a16="http://schemas.microsoft.com/office/drawing/2014/main" id="{0180F6F7-79D1-4924-B51A-57A14CCA231A}"/>
              </a:ext>
            </a:extLst>
          </p:cNvPr>
          <p:cNvSpPr txBox="1"/>
          <p:nvPr/>
        </p:nvSpPr>
        <p:spPr>
          <a:xfrm>
            <a:off x="482509" y="3834372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Esqueceu a senha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99;p32">
            <a:extLst>
              <a:ext uri="{FF2B5EF4-FFF2-40B4-BE49-F238E27FC236}">
                <a16:creationId xmlns:a16="http://schemas.microsoft.com/office/drawing/2014/main" id="{619AE655-3428-48ED-BEEE-F43EB967E089}"/>
              </a:ext>
            </a:extLst>
          </p:cNvPr>
          <p:cNvSpPr txBox="1"/>
          <p:nvPr/>
        </p:nvSpPr>
        <p:spPr>
          <a:xfrm>
            <a:off x="525266" y="5672444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Cadastro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60AC392-0855-43EB-91FA-1FCF185C7EF7}"/>
              </a:ext>
            </a:extLst>
          </p:cNvPr>
          <p:cNvSpPr/>
          <p:nvPr/>
        </p:nvSpPr>
        <p:spPr>
          <a:xfrm rot="943831">
            <a:off x="6445610" y="2779000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8527B714-5DC1-4981-BB6B-D053A4F4B4F0}"/>
              </a:ext>
            </a:extLst>
          </p:cNvPr>
          <p:cNvSpPr/>
          <p:nvPr/>
        </p:nvSpPr>
        <p:spPr>
          <a:xfrm rot="728855">
            <a:off x="6454783" y="4107382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CF8EFEFD-D9C0-4F1A-A35A-3997D9DF7D03}"/>
              </a:ext>
            </a:extLst>
          </p:cNvPr>
          <p:cNvSpPr/>
          <p:nvPr/>
        </p:nvSpPr>
        <p:spPr>
          <a:xfrm rot="20409788">
            <a:off x="6454783" y="5359851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299;p32">
            <a:extLst>
              <a:ext uri="{FF2B5EF4-FFF2-40B4-BE49-F238E27FC236}">
                <a16:creationId xmlns:a16="http://schemas.microsoft.com/office/drawing/2014/main" id="{20579A2B-5A3D-4601-93D3-75F5F4AADA41}"/>
              </a:ext>
            </a:extLst>
          </p:cNvPr>
          <p:cNvSpPr txBox="1"/>
          <p:nvPr/>
        </p:nvSpPr>
        <p:spPr>
          <a:xfrm>
            <a:off x="-3151384" y="243194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Tela Inicial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299" grpId="1"/>
      <p:bldP spid="26" grpId="0"/>
      <p:bldP spid="26" grpId="1"/>
      <p:bldP spid="27" grpId="0"/>
      <p:bldP spid="27" grpId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875" y="504900"/>
            <a:ext cx="2967425" cy="60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9;p32">
            <a:extLst>
              <a:ext uri="{FF2B5EF4-FFF2-40B4-BE49-F238E27FC236}">
                <a16:creationId xmlns:a16="http://schemas.microsoft.com/office/drawing/2014/main" id="{073D7AAD-6ADF-4B96-AA76-C7BA0717820A}"/>
              </a:ext>
            </a:extLst>
          </p:cNvPr>
          <p:cNvSpPr txBox="1"/>
          <p:nvPr/>
        </p:nvSpPr>
        <p:spPr>
          <a:xfrm>
            <a:off x="-113147" y="3124334"/>
            <a:ext cx="5553600" cy="140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Lançamento das dados Cadastrais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14336D6-4FB6-4EFD-BFD9-FD5CA1B134EF}"/>
              </a:ext>
            </a:extLst>
          </p:cNvPr>
          <p:cNvSpPr/>
          <p:nvPr/>
        </p:nvSpPr>
        <p:spPr>
          <a:xfrm>
            <a:off x="5651860" y="3429000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299;p32">
            <a:extLst>
              <a:ext uri="{FF2B5EF4-FFF2-40B4-BE49-F238E27FC236}">
                <a16:creationId xmlns:a16="http://schemas.microsoft.com/office/drawing/2014/main" id="{2FA6B2F4-9212-48BD-B107-E54D1EA6C60D}"/>
              </a:ext>
            </a:extLst>
          </p:cNvPr>
          <p:cNvSpPr txBox="1"/>
          <p:nvPr/>
        </p:nvSpPr>
        <p:spPr>
          <a:xfrm>
            <a:off x="-3151384" y="243194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Cadastro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650" y="304900"/>
            <a:ext cx="2882050" cy="58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-1681424" y="259233"/>
            <a:ext cx="64371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Tela Principal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99;p32">
            <a:extLst>
              <a:ext uri="{FF2B5EF4-FFF2-40B4-BE49-F238E27FC236}">
                <a16:creationId xmlns:a16="http://schemas.microsoft.com/office/drawing/2014/main" id="{44D4B6DF-2966-4E2A-8CAC-80FC3A25FC78}"/>
              </a:ext>
            </a:extLst>
          </p:cNvPr>
          <p:cNvSpPr txBox="1"/>
          <p:nvPr/>
        </p:nvSpPr>
        <p:spPr>
          <a:xfrm>
            <a:off x="825226" y="1107487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Century Gothic"/>
                <a:cs typeface="Century Gothic"/>
                <a:sym typeface="Oswald"/>
              </a:rPr>
              <a:t>Campo de Pesquisa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299;p32">
            <a:extLst>
              <a:ext uri="{FF2B5EF4-FFF2-40B4-BE49-F238E27FC236}">
                <a16:creationId xmlns:a16="http://schemas.microsoft.com/office/drawing/2014/main" id="{2F862D43-AA50-4B0E-BF72-3745C9CC46E2}"/>
              </a:ext>
            </a:extLst>
          </p:cNvPr>
          <p:cNvSpPr txBox="1"/>
          <p:nvPr/>
        </p:nvSpPr>
        <p:spPr>
          <a:xfrm>
            <a:off x="825226" y="1793278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Ordenação de Conteúdo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299;p32">
            <a:extLst>
              <a:ext uri="{FF2B5EF4-FFF2-40B4-BE49-F238E27FC236}">
                <a16:creationId xmlns:a16="http://schemas.microsoft.com/office/drawing/2014/main" id="{6766B497-C20B-4438-BE6F-FC1304DA6BE7}"/>
              </a:ext>
            </a:extLst>
          </p:cNvPr>
          <p:cNvSpPr txBox="1"/>
          <p:nvPr/>
        </p:nvSpPr>
        <p:spPr>
          <a:xfrm>
            <a:off x="825226" y="3602859"/>
            <a:ext cx="555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 de Fornecedores</a:t>
            </a:r>
            <a:endParaRPr sz="4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EB4320A-042D-4949-ADF9-721BB88AAA7D}"/>
              </a:ext>
            </a:extLst>
          </p:cNvPr>
          <p:cNvSpPr/>
          <p:nvPr/>
        </p:nvSpPr>
        <p:spPr>
          <a:xfrm>
            <a:off x="6516154" y="1099000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21F64EC-7B1D-4234-A76F-7D6D2CF3D3F8}"/>
              </a:ext>
            </a:extLst>
          </p:cNvPr>
          <p:cNvSpPr/>
          <p:nvPr/>
        </p:nvSpPr>
        <p:spPr>
          <a:xfrm>
            <a:off x="6516154" y="1810743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AB2F9FA-63B6-475B-B2A7-D9CFC91EBF0F}"/>
              </a:ext>
            </a:extLst>
          </p:cNvPr>
          <p:cNvSpPr/>
          <p:nvPr/>
        </p:nvSpPr>
        <p:spPr>
          <a:xfrm>
            <a:off x="6391450" y="3602859"/>
            <a:ext cx="1981200" cy="79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900" y="573125"/>
            <a:ext cx="2897950" cy="54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C634F24-1AA3-499D-B745-0A1747942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1" y="1924937"/>
            <a:ext cx="7851116" cy="411003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1656DBD-B1ED-48A6-ABAC-408C328AA392}"/>
              </a:ext>
            </a:extLst>
          </p:cNvPr>
          <p:cNvSpPr/>
          <p:nvPr/>
        </p:nvSpPr>
        <p:spPr>
          <a:xfrm>
            <a:off x="8440900" y="1352550"/>
            <a:ext cx="2897950" cy="1257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324;p36">
            <a:extLst>
              <a:ext uri="{FF2B5EF4-FFF2-40B4-BE49-F238E27FC236}">
                <a16:creationId xmlns:a16="http://schemas.microsoft.com/office/drawing/2014/main" id="{97194796-9E43-4C8D-941B-623AD22D30E2}"/>
              </a:ext>
            </a:extLst>
          </p:cNvPr>
          <p:cNvSpPr txBox="1"/>
          <p:nvPr/>
        </p:nvSpPr>
        <p:spPr>
          <a:xfrm>
            <a:off x="15925" y="80825"/>
            <a:ext cx="3506576" cy="140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Área do Fornecedor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900" y="573125"/>
            <a:ext cx="2897950" cy="5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1656DBD-B1ED-48A6-ABAC-408C328AA392}"/>
              </a:ext>
            </a:extLst>
          </p:cNvPr>
          <p:cNvSpPr/>
          <p:nvPr/>
        </p:nvSpPr>
        <p:spPr>
          <a:xfrm>
            <a:off x="8440900" y="2675400"/>
            <a:ext cx="2897950" cy="2258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BBB8CA-84D1-4E22-915A-0CF9EE14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4" y="1486159"/>
            <a:ext cx="5553075" cy="5262084"/>
          </a:xfrm>
          <a:prstGeom prst="rect">
            <a:avLst/>
          </a:prstGeom>
        </p:spPr>
      </p:pic>
      <p:sp>
        <p:nvSpPr>
          <p:cNvPr id="7" name="Google Shape;324;p36">
            <a:extLst>
              <a:ext uri="{FF2B5EF4-FFF2-40B4-BE49-F238E27FC236}">
                <a16:creationId xmlns:a16="http://schemas.microsoft.com/office/drawing/2014/main" id="{BEE862FA-5BC0-4577-AA91-89A6675376C1}"/>
              </a:ext>
            </a:extLst>
          </p:cNvPr>
          <p:cNvSpPr txBox="1"/>
          <p:nvPr/>
        </p:nvSpPr>
        <p:spPr>
          <a:xfrm>
            <a:off x="15925" y="80825"/>
            <a:ext cx="3506576" cy="140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Área do Fornecedor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252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675" y="576300"/>
            <a:ext cx="2813800" cy="57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/>
        </p:nvSpPr>
        <p:spPr>
          <a:xfrm>
            <a:off x="-288875" y="179250"/>
            <a:ext cx="6984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Agendamento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0FBD7B-7699-4048-B73D-526A5925E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24" y="1323975"/>
            <a:ext cx="4755827" cy="49577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E0B4975-8753-4127-8C41-8DB648FAE009}"/>
              </a:ext>
            </a:extLst>
          </p:cNvPr>
          <p:cNvSpPr/>
          <p:nvPr/>
        </p:nvSpPr>
        <p:spPr>
          <a:xfrm>
            <a:off x="8250400" y="2865900"/>
            <a:ext cx="2897950" cy="2258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100" y="488975"/>
            <a:ext cx="2918975" cy="59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/>
        </p:nvSpPr>
        <p:spPr>
          <a:xfrm>
            <a:off x="171450" y="304800"/>
            <a:ext cx="97947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Finalização</a:t>
            </a:r>
            <a:endParaRPr sz="44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8563DC-17D9-441B-B86D-1911BA08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794" y="1254319"/>
            <a:ext cx="4748213" cy="52988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5C2AD1-9CA2-41E6-94B7-536EDE44DB79}"/>
              </a:ext>
            </a:extLst>
          </p:cNvPr>
          <p:cNvSpPr/>
          <p:nvPr/>
        </p:nvSpPr>
        <p:spPr>
          <a:xfrm>
            <a:off x="8002750" y="2980200"/>
            <a:ext cx="2897950" cy="2258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62626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645601" y="174608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 dirty="0">
                <a:solidFill>
                  <a:schemeClr val="lt1"/>
                </a:solidFill>
              </a:rPr>
              <a:t>ALUNOS</a:t>
            </a:r>
            <a:endParaRPr dirty="0"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685800" y="2441051"/>
            <a:ext cx="10820399" cy="3530061"/>
            <a:chOff x="0" y="0"/>
            <a:chExt cx="10820399" cy="3530061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0"/>
              <a:ext cx="8656320" cy="7766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3C60"/>
                </a:gs>
                <a:gs pos="78000">
                  <a:srgbClr val="A4004B"/>
                </a:gs>
                <a:gs pos="100000">
                  <a:srgbClr val="A4004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22746" y="22746"/>
              <a:ext cx="7752669" cy="731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pt-BR" sz="27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Charlie Ribeiro Ferreira</a:t>
              </a:r>
              <a:endPara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24966" y="917816"/>
              <a:ext cx="8656320" cy="7766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942A0"/>
                </a:gs>
                <a:gs pos="78000">
                  <a:srgbClr val="801899"/>
                </a:gs>
                <a:gs pos="100000">
                  <a:srgbClr val="80189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747712" y="940562"/>
              <a:ext cx="7381062" cy="731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pt-BR" sz="27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Sérgio José de Souza Cassette Land Tostes</a:t>
              </a:r>
              <a:endPara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439113" y="1835632"/>
              <a:ext cx="8656320" cy="7766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C7CEB"/>
                </a:gs>
                <a:gs pos="78000">
                  <a:srgbClr val="885CF0"/>
                </a:gs>
                <a:gs pos="100000">
                  <a:srgbClr val="885CF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>
              <a:off x="1461859" y="1858378"/>
              <a:ext cx="7391882" cy="731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pt-BR" sz="27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Thaís Rangel Ornelas</a:t>
              </a:r>
              <a:endPara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164079" y="2753448"/>
              <a:ext cx="8656320" cy="77661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09DE5"/>
                </a:gs>
                <a:gs pos="78000">
                  <a:srgbClr val="508DE8"/>
                </a:gs>
                <a:gs pos="100000">
                  <a:srgbClr val="508DE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2186825" y="2776194"/>
              <a:ext cx="7381062" cy="731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pt-BR" sz="27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Wellington Virginio Gomes dos Passos</a:t>
              </a:r>
              <a:endPara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8151521" y="594815"/>
              <a:ext cx="504798" cy="50479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ECACF">
                <a:alpha val="89803"/>
              </a:srgbClr>
            </a:solidFill>
            <a:ln w="9525" cap="flat" cmpd="sng">
              <a:solidFill>
                <a:srgbClr val="DECA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8265101" y="594815"/>
              <a:ext cx="277638" cy="379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8876487" y="1512631"/>
              <a:ext cx="504798" cy="50479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6CADB">
                <a:alpha val="89803"/>
              </a:srgbClr>
            </a:solidFill>
            <a:ln w="9525" cap="flat" cmpd="sng">
              <a:solidFill>
                <a:srgbClr val="D6CAD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8990067" y="1512631"/>
              <a:ext cx="277638" cy="379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9590634" y="2430447"/>
              <a:ext cx="504798" cy="50479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AD2F7">
                <a:alpha val="89803"/>
              </a:srgbClr>
            </a:solidFill>
            <a:ln w="9525" cap="flat" cmpd="sng">
              <a:solidFill>
                <a:srgbClr val="DAD2F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9704214" y="2430447"/>
              <a:ext cx="277638" cy="379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62626"/>
            </a:gs>
            <a:gs pos="100000">
              <a:srgbClr val="131313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959564" y="154745"/>
            <a:ext cx="80973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 dirty="0">
                <a:solidFill>
                  <a:schemeClr val="lt1"/>
                </a:solidFill>
              </a:rPr>
              <a:t>DOR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73501" y="1817155"/>
            <a:ext cx="11844997" cy="472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32000" lvl="0" indent="-33147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45000"/>
              <a:buChar char="●"/>
            </a:pPr>
            <a:r>
              <a:rPr lang="pt-BR" sz="3200" dirty="0">
                <a:solidFill>
                  <a:schemeClr val="lt1"/>
                </a:solidFill>
              </a:rPr>
              <a:t>Dificuldade para encontrar estabelecimentos ou profissionais de beleza em lugares diferentes;</a:t>
            </a:r>
            <a:endParaRPr sz="3200" dirty="0">
              <a:solidFill>
                <a:schemeClr val="lt1"/>
              </a:solidFill>
            </a:endParaRPr>
          </a:p>
          <a:p>
            <a:pPr marL="432000" lvl="0" indent="-33147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45000"/>
              <a:buChar char="●"/>
            </a:pPr>
            <a:r>
              <a:rPr lang="pt-BR" sz="3200" dirty="0">
                <a:solidFill>
                  <a:schemeClr val="lt1"/>
                </a:solidFill>
              </a:rPr>
              <a:t>Não conhecer as qualificações, experiências e portfólio do profissional;</a:t>
            </a:r>
            <a:endParaRPr sz="3200" dirty="0">
              <a:solidFill>
                <a:schemeClr val="lt1"/>
              </a:solidFill>
            </a:endParaRPr>
          </a:p>
          <a:p>
            <a:pPr marL="432000" lvl="0" indent="-33147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45000"/>
              <a:buChar char="●"/>
            </a:pPr>
            <a:r>
              <a:rPr lang="pt-BR" sz="3200" dirty="0">
                <a:solidFill>
                  <a:schemeClr val="lt1"/>
                </a:solidFill>
              </a:rPr>
              <a:t>Não ter um acesso rápido sobre preço e experiência dos clientes;</a:t>
            </a:r>
            <a:endParaRPr sz="3200" dirty="0">
              <a:solidFill>
                <a:schemeClr val="lt1"/>
              </a:solidFill>
            </a:endParaRPr>
          </a:p>
          <a:p>
            <a:pPr marL="432000" lvl="0" indent="-33147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45000"/>
              <a:buChar char="●"/>
            </a:pPr>
            <a:r>
              <a:rPr lang="pt-BR" sz="3200" dirty="0">
                <a:solidFill>
                  <a:schemeClr val="lt1"/>
                </a:solidFill>
              </a:rPr>
              <a:t>Dificuldade no agendamento de um serviço;</a:t>
            </a:r>
            <a:endParaRPr sz="3200" dirty="0">
              <a:solidFill>
                <a:schemeClr val="lt1"/>
              </a:solidFill>
            </a:endParaRPr>
          </a:p>
          <a:p>
            <a:pPr marL="432000" lvl="0" indent="-33147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45000"/>
              <a:buChar char="●"/>
            </a:pPr>
            <a:r>
              <a:rPr lang="pt-BR" sz="3200" dirty="0">
                <a:solidFill>
                  <a:schemeClr val="lt1"/>
                </a:solidFill>
              </a:rPr>
              <a:t>Não saber se o profissional realiza o atendimento residencial.</a:t>
            </a:r>
            <a:endParaRPr sz="3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62626"/>
            </a:gs>
            <a:gs pos="100000">
              <a:srgbClr val="131313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410925" y="172240"/>
            <a:ext cx="80973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 dirty="0">
                <a:solidFill>
                  <a:schemeClr val="lt1"/>
                </a:solidFill>
              </a:rPr>
              <a:t>DOR (Informações Externas)</a:t>
            </a:r>
            <a:endParaRPr dirty="0"/>
          </a:p>
        </p:txBody>
      </p:sp>
      <p:pic>
        <p:nvPicPr>
          <p:cNvPr id="8" name="Google Shape;251;p29">
            <a:extLst>
              <a:ext uri="{FF2B5EF4-FFF2-40B4-BE49-F238E27FC236}">
                <a16:creationId xmlns:a16="http://schemas.microsoft.com/office/drawing/2014/main" id="{2900D5C7-11BB-438E-9BF4-5369338C9B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89" y="1884629"/>
            <a:ext cx="5528588" cy="238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53;p29" descr="https://lh6.googleusercontent.com/3QZLpC3U6vKeRUqXb-PvBSakTeoaE_1fDeNvS5IWPBBPeu8HeA_sxSlWDNNx6gGm8G-e4qgkjhrAITvEJV1RpgvXgAU_SE2WZO20JV_TEY86lrVvxKmI9IVnScIrFkW9">
            <a:extLst>
              <a:ext uri="{FF2B5EF4-FFF2-40B4-BE49-F238E27FC236}">
                <a16:creationId xmlns:a16="http://schemas.microsoft.com/office/drawing/2014/main" id="{572F8A7B-9FAF-416E-9A7C-3CD55B45DC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1822" y="1884629"/>
            <a:ext cx="6311689" cy="374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52;p29">
            <a:extLst>
              <a:ext uri="{FF2B5EF4-FFF2-40B4-BE49-F238E27FC236}">
                <a16:creationId xmlns:a16="http://schemas.microsoft.com/office/drawing/2014/main" id="{3EA89EC2-ED9B-4F4B-82A8-B200D0378C28}"/>
              </a:ext>
            </a:extLst>
          </p:cNvPr>
          <p:cNvSpPr/>
          <p:nvPr/>
        </p:nvSpPr>
        <p:spPr>
          <a:xfrm>
            <a:off x="98490" y="4412290"/>
            <a:ext cx="5528588" cy="84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Fonte: https://www.sebrae.com.br/sites/PortalSebrae/artigos/a-necessidade-de-capacitacao-nos-saloes-de-beleza,39e2438af1c92410VgnVCM100000b272010aRCRD</a:t>
            </a:r>
            <a:endParaRPr sz="1800" dirty="0"/>
          </a:p>
        </p:txBody>
      </p:sp>
      <p:sp>
        <p:nvSpPr>
          <p:cNvPr id="12" name="Google Shape;254;p29">
            <a:extLst>
              <a:ext uri="{FF2B5EF4-FFF2-40B4-BE49-F238E27FC236}">
                <a16:creationId xmlns:a16="http://schemas.microsoft.com/office/drawing/2014/main" id="{74BF55B2-A3AC-48B4-910C-16746A8D2D47}"/>
              </a:ext>
            </a:extLst>
          </p:cNvPr>
          <p:cNvSpPr/>
          <p:nvPr/>
        </p:nvSpPr>
        <p:spPr>
          <a:xfrm>
            <a:off x="5781822" y="5767755"/>
            <a:ext cx="63116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Fonte: https://oportaln10.com.br/estrategias-de-marketing-para-salao-de-beleza-104881/</a:t>
            </a:r>
            <a:endParaRPr sz="1200" dirty="0">
              <a:solidFill>
                <a:schemeClr val="lt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</a:br>
            <a:endParaRPr sz="1200" dirty="0">
              <a:solidFill>
                <a:schemeClr val="lt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87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2557976" y="103191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 dirty="0">
                <a:solidFill>
                  <a:schemeClr val="lt1"/>
                </a:solidFill>
              </a:rPr>
              <a:t>VALIDAÇÃO DA DOR</a:t>
            </a:r>
            <a:endParaRPr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55128" y="1960418"/>
            <a:ext cx="11461800" cy="434190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sz="3600" dirty="0">
                <a:solidFill>
                  <a:schemeClr val="lt1"/>
                </a:solidFill>
              </a:rPr>
              <a:t>Foram elaboradas 8 perguntas sobre as dores apontadas;</a:t>
            </a:r>
            <a:endParaRPr sz="3600"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sz="3600" dirty="0">
                <a:solidFill>
                  <a:schemeClr val="lt1"/>
                </a:solidFill>
              </a:rPr>
              <a:t>A pesquisa foi submetida a diversas pessoas nos ciclos familiares e profissionais dos integrantes do grupo;</a:t>
            </a:r>
            <a:endParaRPr sz="3400"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sz="3600" dirty="0">
                <a:solidFill>
                  <a:schemeClr val="lt1"/>
                </a:solidFill>
              </a:rPr>
              <a:t>A pesquisa foi respondida por 204 pessoas.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VALIDAÇÃO DA DOR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(204 ENTREVISTADOS)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0" y="2987225"/>
            <a:ext cx="5724525" cy="28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120300" y="2245250"/>
            <a:ext cx="572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sua dificuldade para agendar um serviço de beleza?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20250" y="5806150"/>
            <a:ext cx="572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19,6% dificuldade/muita dificuldade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400" y="2987225"/>
            <a:ext cx="5972650" cy="28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6060400" y="2245250"/>
            <a:ext cx="613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Você encontra profissionais de qualidade/confiança para os serviços de beleza que necessita?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060525" y="5806150"/>
            <a:ext cx="613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58,9% encontra/sempre encontra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VALIDAÇÃO DA DOR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(204 ENTREVISTADOS)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0" y="3073176"/>
            <a:ext cx="5543550" cy="28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173450" y="2057375"/>
            <a:ext cx="554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o seu nível de satisfação com a qualidade dos serviços prestados pelos profissionais de beleza?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73375" y="5907850"/>
            <a:ext cx="554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68,6% satisfeito/muito satisfeito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50" y="3073175"/>
            <a:ext cx="6121425" cy="28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5869500" y="2057375"/>
            <a:ext cx="6121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você prefere realizar seus procedimentos de beleza?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5953500" y="5907850"/>
            <a:ext cx="59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65,7% prefere ir ao local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62626"/>
            </a:gs>
            <a:gs pos="100000">
              <a:srgbClr val="131313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VALIDAÇÃO DA DOR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(204 ENTREVISTADOS)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85725" y="240030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relação aos serviços de beleza prestados, o valor influencia na sua escolha?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" y="3207434"/>
            <a:ext cx="6096000" cy="27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6153150" y="240030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indicação de um profissional de beleza interfere na sua escolha?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025" y="3207434"/>
            <a:ext cx="5810250" cy="27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/>
          <p:nvPr/>
        </p:nvSpPr>
        <p:spPr>
          <a:xfrm>
            <a:off x="1140230" y="6093627"/>
            <a:ext cx="39869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56,3%  influencia/influencia muito 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03222" y="6081612"/>
            <a:ext cx="3595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76,4%  interfere/interfere muito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50000">
              <a:srgbClr val="262626"/>
            </a:gs>
            <a:gs pos="100000">
              <a:srgbClr val="131313"/>
            </a:gs>
          </a:gsLst>
          <a:lin ang="5400000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VALIDAÇÃO DA DOR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(204 ENTREVISTADOS)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200025" y="228410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experiência e capacitação de um profissional de beleza faz a diferença na sua escolha?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6181725" y="228410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Visualizar o portfólio (fotos) de um serviço de beleza é determinante para a contratação de um novo profissional ?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877101" y="6093625"/>
            <a:ext cx="400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82,9% faz/faz muita diferença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7228215" y="6093627"/>
            <a:ext cx="400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58,8% determina/determina muito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3337742"/>
            <a:ext cx="5895975" cy="258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1725" y="3337742"/>
            <a:ext cx="5810250" cy="258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ha de Vapor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435</Words>
  <Application>Microsoft Office PowerPoint</Application>
  <PresentationFormat>Widescreen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Oswald</vt:lpstr>
      <vt:lpstr>Trilha de Vapor</vt:lpstr>
      <vt:lpstr>Trilha de Vapor</vt:lpstr>
      <vt:lpstr>CLICK BLZ</vt:lpstr>
      <vt:lpstr>ALUNOS</vt:lpstr>
      <vt:lpstr>DOR</vt:lpstr>
      <vt:lpstr>DOR (Informações Externas)</vt:lpstr>
      <vt:lpstr>VALIDAÇÃO DA DOR</vt:lpstr>
      <vt:lpstr>VALIDAÇÃO DA DOR (204 ENTREVISTADOS)</vt:lpstr>
      <vt:lpstr>VALIDAÇÃO DA DOR (204 ENTREVISTADOS)</vt:lpstr>
      <vt:lpstr>VALIDAÇÃO DA DOR (204 ENTREVISTADOS)</vt:lpstr>
      <vt:lpstr>VALIDAÇÃO DA DOR (204 ENTREVISTADOS)</vt:lpstr>
      <vt:lpstr>CONSOLIDAÇÃO DOS RESULTADOS </vt:lpstr>
      <vt:lpstr>CLICK BLZ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BLZ</dc:title>
  <cp:lastModifiedBy>sergio.tostes</cp:lastModifiedBy>
  <cp:revision>7</cp:revision>
  <dcterms:modified xsi:type="dcterms:W3CDTF">2021-06-18T20:14:42Z</dcterms:modified>
</cp:coreProperties>
</file>