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31AA"/>
    <a:srgbClr val="3A1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62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70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4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8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1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5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BFB9-BAB7-44D9-97E7-A536344CEF71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2549-A438-4200-9967-5DA31088D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1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rgbClr val="3A1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2097365" y="57666"/>
            <a:ext cx="1972962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4808837" y="57665"/>
            <a:ext cx="1972962" cy="988541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545804" y="57665"/>
            <a:ext cx="1972962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2063580" y="1145059"/>
            <a:ext cx="5506993" cy="2734962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7632357" y="1145058"/>
            <a:ext cx="4497859" cy="2734962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2063550" y="3987112"/>
            <a:ext cx="5506993" cy="2734962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7632357" y="3987112"/>
            <a:ext cx="4497859" cy="273496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89753" y="1145058"/>
            <a:ext cx="1821425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89752" y="2290115"/>
            <a:ext cx="1821425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89751" y="3435172"/>
            <a:ext cx="1821425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10157254" y="57665"/>
            <a:ext cx="1972962" cy="988540"/>
          </a:xfrm>
          <a:prstGeom prst="roundRect">
            <a:avLst>
              <a:gd name="adj" fmla="val 4895"/>
            </a:avLst>
          </a:prstGeom>
          <a:solidFill>
            <a:srgbClr val="4E31AA"/>
          </a:solidFill>
          <a:ln>
            <a:solidFill>
              <a:srgbClr val="4E3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28" y="57665"/>
            <a:ext cx="304802" cy="30480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62" y="102365"/>
            <a:ext cx="308191" cy="30819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682" y="64066"/>
            <a:ext cx="346490" cy="34649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92" y="57665"/>
            <a:ext cx="352891" cy="352891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" y="69681"/>
            <a:ext cx="482254" cy="48225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19684" y="249364"/>
            <a:ext cx="20415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pt-BR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</cp:revision>
  <dcterms:created xsi:type="dcterms:W3CDTF">2024-05-08T14:20:27Z</dcterms:created>
  <dcterms:modified xsi:type="dcterms:W3CDTF">2024-05-08T16:09:15Z</dcterms:modified>
</cp:coreProperties>
</file>