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7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8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28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7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25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2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8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601B-3DE0-478B-AF29-57B588868BF8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DA55C-F19B-4D0F-B4E9-86301DF30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no Mesmo Canto Lateral 3"/>
          <p:cNvSpPr/>
          <p:nvPr/>
        </p:nvSpPr>
        <p:spPr>
          <a:xfrm>
            <a:off x="0" y="0"/>
            <a:ext cx="12192000" cy="2227634"/>
          </a:xfrm>
          <a:prstGeom prst="round2SameRect">
            <a:avLst>
              <a:gd name="adj1" fmla="val 6187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10384375" y="89282"/>
            <a:ext cx="1653003" cy="745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8593066" y="92328"/>
            <a:ext cx="1653003" cy="745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6801757" y="108573"/>
            <a:ext cx="1653003" cy="745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010448" y="108574"/>
            <a:ext cx="1653003" cy="745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redondar Retângulo no Mesmo Canto Lateral 4"/>
          <p:cNvSpPr/>
          <p:nvPr/>
        </p:nvSpPr>
        <p:spPr>
          <a:xfrm rot="10800000">
            <a:off x="0" y="2227634"/>
            <a:ext cx="12192000" cy="4630366"/>
          </a:xfrm>
          <a:prstGeom prst="round2SameRect">
            <a:avLst>
              <a:gd name="adj1" fmla="val 3221"/>
              <a:gd name="adj2" fmla="val 0"/>
            </a:avLst>
          </a:prstGeom>
          <a:solidFill>
            <a:srgbClr val="1037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78" y="133114"/>
            <a:ext cx="378892" cy="37889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23" y="108573"/>
            <a:ext cx="378892" cy="3788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11" y="146151"/>
            <a:ext cx="378892" cy="3788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8" y="67978"/>
            <a:ext cx="509164" cy="5091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5" y="100091"/>
            <a:ext cx="874784" cy="734523"/>
          </a:xfrm>
          <a:prstGeom prst="rect">
            <a:avLst/>
          </a:prstGeom>
        </p:spPr>
      </p:pic>
      <p:sp>
        <p:nvSpPr>
          <p:cNvPr id="16" name="Retângulo Arredondado 15"/>
          <p:cNvSpPr>
            <a:spLocks/>
          </p:cNvSpPr>
          <p:nvPr/>
        </p:nvSpPr>
        <p:spPr>
          <a:xfrm>
            <a:off x="145685" y="1955059"/>
            <a:ext cx="5768730" cy="2286202"/>
          </a:xfrm>
          <a:prstGeom prst="roundRect">
            <a:avLst>
              <a:gd name="adj" fmla="val 4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>
            <a:spLocks/>
          </p:cNvSpPr>
          <p:nvPr/>
        </p:nvSpPr>
        <p:spPr>
          <a:xfrm>
            <a:off x="6060100" y="1952010"/>
            <a:ext cx="2931448" cy="2286202"/>
          </a:xfrm>
          <a:prstGeom prst="roundRect">
            <a:avLst>
              <a:gd name="adj" fmla="val 4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>
            <a:spLocks/>
          </p:cNvSpPr>
          <p:nvPr/>
        </p:nvSpPr>
        <p:spPr>
          <a:xfrm>
            <a:off x="9137232" y="1952010"/>
            <a:ext cx="2938659" cy="2286202"/>
          </a:xfrm>
          <a:prstGeom prst="roundRect">
            <a:avLst>
              <a:gd name="adj" fmla="val 4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Arredondado 23"/>
          <p:cNvSpPr>
            <a:spLocks/>
          </p:cNvSpPr>
          <p:nvPr/>
        </p:nvSpPr>
        <p:spPr>
          <a:xfrm>
            <a:off x="10246069" y="4405005"/>
            <a:ext cx="1815034" cy="2286202"/>
          </a:xfrm>
          <a:prstGeom prst="roundRect">
            <a:avLst>
              <a:gd name="adj" fmla="val 4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>
            <a:spLocks/>
          </p:cNvSpPr>
          <p:nvPr/>
        </p:nvSpPr>
        <p:spPr>
          <a:xfrm>
            <a:off x="5340484" y="4405005"/>
            <a:ext cx="4774687" cy="2286202"/>
          </a:xfrm>
          <a:prstGeom prst="roundRect">
            <a:avLst>
              <a:gd name="adj" fmla="val 4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Arredondado 25"/>
          <p:cNvSpPr>
            <a:spLocks/>
          </p:cNvSpPr>
          <p:nvPr/>
        </p:nvSpPr>
        <p:spPr>
          <a:xfrm>
            <a:off x="145684" y="4405005"/>
            <a:ext cx="5049117" cy="2286202"/>
          </a:xfrm>
          <a:prstGeom prst="roundRect">
            <a:avLst>
              <a:gd name="adj" fmla="val 4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9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no Mesmo Canto Lateral 3"/>
          <p:cNvSpPr/>
          <p:nvPr/>
        </p:nvSpPr>
        <p:spPr>
          <a:xfrm>
            <a:off x="0" y="0"/>
            <a:ext cx="12192000" cy="2227634"/>
          </a:xfrm>
          <a:prstGeom prst="round2SameRect">
            <a:avLst>
              <a:gd name="adj1" fmla="val 6187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redondar Retângulo no Mesmo Canto Lateral 4"/>
          <p:cNvSpPr/>
          <p:nvPr/>
        </p:nvSpPr>
        <p:spPr>
          <a:xfrm rot="10800000">
            <a:off x="0" y="2227634"/>
            <a:ext cx="12192000" cy="4630366"/>
          </a:xfrm>
          <a:prstGeom prst="round2SameRect">
            <a:avLst>
              <a:gd name="adj1" fmla="val 3221"/>
              <a:gd name="adj2" fmla="val 0"/>
            </a:avLst>
          </a:prstGeom>
          <a:solidFill>
            <a:srgbClr val="1037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>
            <a:spLocks/>
          </p:cNvSpPr>
          <p:nvPr/>
        </p:nvSpPr>
        <p:spPr>
          <a:xfrm>
            <a:off x="145684" y="1955059"/>
            <a:ext cx="11915419" cy="4736148"/>
          </a:xfrm>
          <a:prstGeom prst="roundRect">
            <a:avLst>
              <a:gd name="adj" fmla="val 4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10384375" y="89282"/>
            <a:ext cx="1653003" cy="745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8593066" y="92328"/>
            <a:ext cx="1653003" cy="745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6801757" y="108573"/>
            <a:ext cx="1653003" cy="745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010448" y="108574"/>
            <a:ext cx="1653003" cy="745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78" y="133114"/>
            <a:ext cx="378892" cy="37889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23" y="108573"/>
            <a:ext cx="378892" cy="3788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11" y="146151"/>
            <a:ext cx="378892" cy="3788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48" y="67978"/>
            <a:ext cx="509164" cy="5091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5" y="100091"/>
            <a:ext cx="874784" cy="73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57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</cp:revision>
  <dcterms:created xsi:type="dcterms:W3CDTF">2024-12-17T23:26:45Z</dcterms:created>
  <dcterms:modified xsi:type="dcterms:W3CDTF">2024-12-18T00:08:28Z</dcterms:modified>
</cp:coreProperties>
</file>