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4B1"/>
    <a:srgbClr val="430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190D1-D656-45FE-A9B7-A7A3DDCF0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A09DA-103F-4891-9388-8DCD6899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3C759-210F-4878-B46D-A7B8908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B09A46-97A7-4164-88A1-A8DD59B7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20F541-02FF-42D9-A9B2-D79D9DAA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7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ACFC8-A0B3-4F5F-95F5-D89EE283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BC3C3F-E0E2-4CD8-913D-2931CDFD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6252C-8B7A-4545-8BA0-A04BE762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042DCA-62AF-4550-A7F4-37EDEEF6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DDCF0-8669-4EB3-9039-63198F0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83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789F81-DC99-4130-859C-406A13046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F1CF7-1950-42F4-9FB1-13896D5E8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20282-BB09-4701-A655-5DC05463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026FD7-DA9C-4BEC-8A7B-22DB9065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F8CEB-2359-409C-990A-465D0FB9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02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2E966-676C-4DDA-962A-439E9024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934DA-E53E-4E94-8D83-2629F826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50323-965F-4972-9C8F-72A9C5E9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27EEC-7A4E-41FA-9D80-8D65CC44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96B86C-06DC-46BC-A82C-34B2F040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17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9516-EF31-407E-A2D4-19730521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E7240A-7A30-4345-B885-877445513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EF54A4-2FA9-446B-A4F1-B12457FD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F6948-B27E-43B5-BDF9-480F1360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5151C-32D3-4FE6-ADE3-B09B4D89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1F16-9051-4FA3-B39F-DFC0E701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2BE97-6E4D-4B60-9760-83515E7B2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30A19-260A-488F-B3CE-4A6E259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D90A3D-8A12-41AE-B201-9DA77C53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25A140-F42D-4173-A1EE-B4927E7C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DB4BB-C52E-471D-985B-08D3C503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F0A5-6CA6-4FBE-A8C2-F009DAB4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F6A5B2-30FD-493F-9415-918A25CF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1EF786-A7B9-444E-ADBD-E43D093E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2985DD-4F37-4114-B646-22E77D8B4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D5FC44-4024-4CD3-801C-DE1163445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1CA9FE-8416-46DA-9481-0E09906A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00B371-8B9A-45E9-99E6-196AD541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327399-5082-4D6E-A34B-5EFE12B6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5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B7D61-2CB0-40D0-BBD1-586B9A7C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9169CC-CE42-4E29-98CF-C8C1442C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A1D82D-B662-47F5-A57E-09CDFB6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88D25B-25A5-49D2-BBCB-7632EBB6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78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CC6B0B-D11F-4160-9C40-5E94057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291E19-8673-489E-86EE-D3EA144A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7903B1-F656-43C2-92CE-1124AB98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55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2AF46-9EAD-41C9-A828-97CFE66C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44E61-8897-49E2-8A1E-9F7AE3D8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897326-0087-4C72-B53B-FC5B126FA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7A4FF-2B09-494C-8F55-B91A1283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3E19BE-AB00-4CAE-9579-CD4DEDC6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AF4267-F1B4-4C00-BD8E-10B317B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77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33501-D566-4A66-BAD1-07C18851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279725-2999-464B-80CC-980B1F057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F3F519-1B41-4CB5-9601-CA76501B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63B55B-A7E6-4BE6-9CBF-635120A8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5E3A58-89B6-4821-8708-3DE7C2B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A701B2-8B58-4072-B859-ACFE57CD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99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EE0255-15D1-4330-98DC-39EFB051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448DD6-607C-4BAC-BC5F-ECD8D270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32932-C415-46CD-87D3-B016C842A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A93A-C1B1-43E5-9218-E06EF5962AE1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C5085E-C650-4F6F-8131-E0E12FAB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ACE702-110A-45EA-A718-85B07174A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FA25-4F55-43F8-A78D-5791C93DF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6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58557C1-F52C-408B-AF5E-E5459E3AA6BE}"/>
              </a:ext>
            </a:extLst>
          </p:cNvPr>
          <p:cNvSpPr/>
          <p:nvPr/>
        </p:nvSpPr>
        <p:spPr>
          <a:xfrm>
            <a:off x="0" y="-1"/>
            <a:ext cx="12192000" cy="6957391"/>
          </a:xfrm>
          <a:prstGeom prst="roundRect">
            <a:avLst>
              <a:gd name="adj" fmla="val 6000"/>
            </a:avLst>
          </a:prstGeom>
          <a:solidFill>
            <a:srgbClr val="EEE4B1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959DF0-C7D1-4DBB-9590-9B2E81950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6" y="92766"/>
            <a:ext cx="618711" cy="618711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9F8B660-E65A-4A72-A6A2-242202D183EE}"/>
              </a:ext>
            </a:extLst>
          </p:cNvPr>
          <p:cNvSpPr/>
          <p:nvPr/>
        </p:nvSpPr>
        <p:spPr>
          <a:xfrm>
            <a:off x="88623" y="804244"/>
            <a:ext cx="1431235" cy="618711"/>
          </a:xfrm>
          <a:prstGeom prst="roundRect">
            <a:avLst/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75EA822-3629-4789-A0B2-9586D4B6AE02}"/>
              </a:ext>
            </a:extLst>
          </p:cNvPr>
          <p:cNvSpPr/>
          <p:nvPr/>
        </p:nvSpPr>
        <p:spPr>
          <a:xfrm>
            <a:off x="88623" y="1636004"/>
            <a:ext cx="1431235" cy="618711"/>
          </a:xfrm>
          <a:prstGeom prst="roundRect">
            <a:avLst/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DCB83E8-4C4D-47F9-A21A-85064674431F}"/>
              </a:ext>
            </a:extLst>
          </p:cNvPr>
          <p:cNvSpPr/>
          <p:nvPr/>
        </p:nvSpPr>
        <p:spPr>
          <a:xfrm>
            <a:off x="97318" y="2457860"/>
            <a:ext cx="1431235" cy="618711"/>
          </a:xfrm>
          <a:prstGeom prst="roundRect">
            <a:avLst/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E53BB56-027B-42D0-9141-2D293EA432D4}"/>
              </a:ext>
            </a:extLst>
          </p:cNvPr>
          <p:cNvSpPr/>
          <p:nvPr/>
        </p:nvSpPr>
        <p:spPr>
          <a:xfrm>
            <a:off x="97317" y="3279716"/>
            <a:ext cx="1431235" cy="618711"/>
          </a:xfrm>
          <a:prstGeom prst="roundRect">
            <a:avLst/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CA9F65B-63B3-430C-9608-F379B5635806}"/>
              </a:ext>
            </a:extLst>
          </p:cNvPr>
          <p:cNvSpPr/>
          <p:nvPr/>
        </p:nvSpPr>
        <p:spPr>
          <a:xfrm>
            <a:off x="97317" y="4088914"/>
            <a:ext cx="1431235" cy="618711"/>
          </a:xfrm>
          <a:prstGeom prst="roundRect">
            <a:avLst/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80E343-A615-48CE-8AF0-86D2594E37E3}"/>
              </a:ext>
            </a:extLst>
          </p:cNvPr>
          <p:cNvSpPr/>
          <p:nvPr/>
        </p:nvSpPr>
        <p:spPr>
          <a:xfrm>
            <a:off x="4806396" y="118800"/>
            <a:ext cx="7270894" cy="618711"/>
          </a:xfrm>
          <a:prstGeom prst="roundRect">
            <a:avLst/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EE4B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5B08A15-C253-4358-BB17-856A0AC29097}"/>
              </a:ext>
            </a:extLst>
          </p:cNvPr>
          <p:cNvSpPr/>
          <p:nvPr/>
        </p:nvSpPr>
        <p:spPr>
          <a:xfrm>
            <a:off x="1608481" y="804244"/>
            <a:ext cx="3109293" cy="3903381"/>
          </a:xfrm>
          <a:prstGeom prst="roundRect">
            <a:avLst>
              <a:gd name="adj" fmla="val 9543"/>
            </a:avLst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751C486-6057-49FB-8492-81A6E178B913}"/>
              </a:ext>
            </a:extLst>
          </p:cNvPr>
          <p:cNvSpPr/>
          <p:nvPr/>
        </p:nvSpPr>
        <p:spPr>
          <a:xfrm>
            <a:off x="4797701" y="2855016"/>
            <a:ext cx="7288285" cy="1852609"/>
          </a:xfrm>
          <a:prstGeom prst="roundRect">
            <a:avLst>
              <a:gd name="adj" fmla="val 9543"/>
            </a:avLst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DE3C41C-1748-4D82-810D-6FFDD9562F26}"/>
              </a:ext>
            </a:extLst>
          </p:cNvPr>
          <p:cNvSpPr/>
          <p:nvPr/>
        </p:nvSpPr>
        <p:spPr>
          <a:xfrm>
            <a:off x="88623" y="4888477"/>
            <a:ext cx="11997363" cy="2000712"/>
          </a:xfrm>
          <a:prstGeom prst="roundRect">
            <a:avLst>
              <a:gd name="adj" fmla="val 9543"/>
            </a:avLst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63CD0DD-3CB3-4DDB-BDE1-825B16EB4239}"/>
              </a:ext>
            </a:extLst>
          </p:cNvPr>
          <p:cNvSpPr/>
          <p:nvPr/>
        </p:nvSpPr>
        <p:spPr>
          <a:xfrm>
            <a:off x="4815092" y="821555"/>
            <a:ext cx="7288285" cy="1852609"/>
          </a:xfrm>
          <a:prstGeom prst="roundRect">
            <a:avLst>
              <a:gd name="adj" fmla="val 9543"/>
            </a:avLst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3F39EA3-5082-4987-96D7-183C0D2585D2}"/>
              </a:ext>
            </a:extLst>
          </p:cNvPr>
          <p:cNvSpPr/>
          <p:nvPr/>
        </p:nvSpPr>
        <p:spPr>
          <a:xfrm>
            <a:off x="3252570" y="117331"/>
            <a:ext cx="1351308" cy="618711"/>
          </a:xfrm>
          <a:prstGeom prst="roundRect">
            <a:avLst/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EEE4B1"/>
                </a:solidFill>
              </a:rPr>
              <a:t>Estatísticas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E84A7C1-841F-4E02-9A74-EF50C54C060B}"/>
              </a:ext>
            </a:extLst>
          </p:cNvPr>
          <p:cNvSpPr/>
          <p:nvPr/>
        </p:nvSpPr>
        <p:spPr>
          <a:xfrm>
            <a:off x="1608481" y="117332"/>
            <a:ext cx="1351308" cy="618711"/>
          </a:xfrm>
          <a:prstGeom prst="roundRect">
            <a:avLst/>
          </a:prstGeom>
          <a:solidFill>
            <a:srgbClr val="430A5D"/>
          </a:solidFill>
          <a:ln>
            <a:solidFill>
              <a:srgbClr val="430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EEE4B1"/>
                </a:solidFill>
              </a:rPr>
              <a:t>Partidas</a:t>
            </a:r>
          </a:p>
        </p:txBody>
      </p:sp>
    </p:spTree>
    <p:extLst>
      <p:ext uri="{BB962C8B-B14F-4D97-AF65-F5344CB8AC3E}">
        <p14:creationId xmlns:p14="http://schemas.microsoft.com/office/powerpoint/2010/main" val="3101742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</cp:lastModifiedBy>
  <cp:revision>5</cp:revision>
  <dcterms:created xsi:type="dcterms:W3CDTF">2024-05-31T15:16:54Z</dcterms:created>
  <dcterms:modified xsi:type="dcterms:W3CDTF">2024-05-31T18:58:33Z</dcterms:modified>
</cp:coreProperties>
</file>