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7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5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0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14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8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0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3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403C-B22B-4B6C-BD1C-CBBCABEBD83F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3A53-D82A-4A86-B6D8-4680498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4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4" y="-56276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4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89" y="862148"/>
            <a:ext cx="352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MASAO KAJIWARA MARQUES</dc:creator>
  <cp:lastModifiedBy>Usuário do Windows</cp:lastModifiedBy>
  <cp:revision>7</cp:revision>
  <dcterms:created xsi:type="dcterms:W3CDTF">2018-06-05T01:13:03Z</dcterms:created>
  <dcterms:modified xsi:type="dcterms:W3CDTF">2018-06-13T17:35:32Z</dcterms:modified>
</cp:coreProperties>
</file>