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Raleway Medium" charset="1" panose="00000000000000000000"/>
      <p:regular r:id="rId16"/>
    </p:embeddedFont>
    <p:embeddedFont>
      <p:font typeface="Raleway Bold" charset="1" panose="00000000000000000000"/>
      <p:regular r:id="rId17"/>
    </p:embeddedFont>
    <p:embeddedFont>
      <p:font typeface="Open Sans 1 Bold" charset="1" panose="020B0806030504020204"/>
      <p:regular r:id="rId18"/>
    </p:embeddedFont>
    <p:embeddedFont>
      <p:font typeface="Open Sans 2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45080" y="1844080"/>
            <a:ext cx="7414220" cy="7414220"/>
          </a:xfrm>
          <a:custGeom>
            <a:avLst/>
            <a:gdLst/>
            <a:ahLst/>
            <a:cxnLst/>
            <a:rect r="r" b="b" t="t" l="l"/>
            <a:pathLst>
              <a:path h="7414220" w="7414220">
                <a:moveTo>
                  <a:pt x="0" y="0"/>
                </a:moveTo>
                <a:lnTo>
                  <a:pt x="7414220" y="0"/>
                </a:lnTo>
                <a:lnTo>
                  <a:pt x="7414220" y="7414220"/>
                </a:lnTo>
                <a:lnTo>
                  <a:pt x="0" y="74142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7932" y="3739145"/>
            <a:ext cx="12364938" cy="147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8"/>
              </a:lnSpc>
            </a:pPr>
            <a:r>
              <a:rPr lang="en-US" sz="12433">
                <a:solidFill>
                  <a:srgbClr val="C74E14"/>
                </a:solidFill>
                <a:latin typeface="Raleway Medium"/>
              </a:rPr>
              <a:t>Guitar Play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7932" y="5465465"/>
            <a:ext cx="10782037" cy="1623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3"/>
              </a:lnSpc>
            </a:pPr>
            <a:r>
              <a:rPr lang="en-US" sz="4709">
                <a:solidFill>
                  <a:srgbClr val="C74E14"/>
                </a:solidFill>
                <a:latin typeface="Raleway Bold"/>
              </a:rPr>
              <a:t>Projeto Individual - 1cco 2024.1</a:t>
            </a:r>
          </a:p>
          <a:p>
            <a:pPr algn="l">
              <a:lnSpc>
                <a:spcPts val="6593"/>
              </a:lnSpc>
              <a:spcBef>
                <a:spcPct val="0"/>
              </a:spcBef>
            </a:pPr>
            <a:r>
              <a:rPr lang="en-US" sz="4709">
                <a:solidFill>
                  <a:srgbClr val="C74E14"/>
                </a:solidFill>
                <a:latin typeface="Raleway Bold"/>
              </a:rPr>
              <a:t>Lucas Alves Matos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99832" y="3398023"/>
            <a:ext cx="10574765" cy="1282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38"/>
              </a:lnSpc>
            </a:pPr>
            <a:r>
              <a:rPr lang="en-US" sz="10633">
                <a:solidFill>
                  <a:srgbClr val="C74E14"/>
                </a:solidFill>
                <a:latin typeface="Raleway Medium"/>
              </a:rPr>
              <a:t>Obrigado!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99832" y="6270983"/>
            <a:ext cx="10782037" cy="794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3"/>
              </a:lnSpc>
              <a:spcBef>
                <a:spcPct val="0"/>
              </a:spcBef>
            </a:pPr>
            <a:r>
              <a:rPr lang="en-US" sz="4709">
                <a:solidFill>
                  <a:srgbClr val="C74E14"/>
                </a:solidFill>
                <a:latin typeface="Open Sans 2 Bold"/>
              </a:rPr>
              <a:t>Grato pelo tempo de vocês!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63969" y="1629335"/>
            <a:ext cx="4979701" cy="6483715"/>
          </a:xfrm>
          <a:custGeom>
            <a:avLst/>
            <a:gdLst/>
            <a:ahLst/>
            <a:cxnLst/>
            <a:rect r="r" b="b" t="t" l="l"/>
            <a:pathLst>
              <a:path h="6483715" w="4979701">
                <a:moveTo>
                  <a:pt x="0" y="0"/>
                </a:moveTo>
                <a:lnTo>
                  <a:pt x="4979701" y="0"/>
                </a:lnTo>
                <a:lnTo>
                  <a:pt x="4979701" y="6483716"/>
                </a:lnTo>
                <a:lnTo>
                  <a:pt x="0" y="64837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7897" y="1636045"/>
            <a:ext cx="10350101" cy="598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0"/>
              </a:lnSpc>
            </a:pPr>
            <a:r>
              <a:rPr lang="en-US" sz="7659">
                <a:solidFill>
                  <a:srgbClr val="C74E14"/>
                </a:solidFill>
                <a:latin typeface="Raleway Medium"/>
              </a:rPr>
              <a:t>Sobre mim e o porquê de falar sobre violão</a:t>
            </a:r>
          </a:p>
          <a:p>
            <a:pPr algn="l">
              <a:lnSpc>
                <a:spcPts val="6510"/>
              </a:lnSpc>
            </a:pPr>
          </a:p>
          <a:p>
            <a:pPr algn="l">
              <a:lnSpc>
                <a:spcPts val="6510"/>
              </a:lnSpc>
            </a:pPr>
            <a:r>
              <a:rPr lang="en-US" sz="7659">
                <a:solidFill>
                  <a:srgbClr val="C74E14"/>
                </a:solidFill>
                <a:latin typeface="Raleway Medium"/>
              </a:rPr>
              <a:t>Valores:</a:t>
            </a:r>
          </a:p>
          <a:p>
            <a:pPr algn="l">
              <a:lnSpc>
                <a:spcPts val="6510"/>
              </a:lnSpc>
            </a:pPr>
          </a:p>
          <a:p>
            <a:pPr algn="l" marL="1221842" indent="-610921" lvl="1">
              <a:lnSpc>
                <a:spcPts val="4810"/>
              </a:lnSpc>
              <a:buFont typeface="Arial"/>
              <a:buChar char="•"/>
            </a:pPr>
            <a:r>
              <a:rPr lang="en-US" sz="5659">
                <a:solidFill>
                  <a:srgbClr val="C74E14"/>
                </a:solidFill>
                <a:latin typeface="Raleway Medium"/>
              </a:rPr>
              <a:t>Resiliência</a:t>
            </a:r>
          </a:p>
          <a:p>
            <a:pPr algn="l" marL="1221842" indent="-610921" lvl="1">
              <a:lnSpc>
                <a:spcPts val="4810"/>
              </a:lnSpc>
              <a:buFont typeface="Arial"/>
              <a:buChar char="•"/>
            </a:pPr>
            <a:r>
              <a:rPr lang="en-US" sz="5659">
                <a:solidFill>
                  <a:srgbClr val="C74E14"/>
                </a:solidFill>
                <a:latin typeface="Raleway Medium"/>
              </a:rPr>
              <a:t>Constância</a:t>
            </a:r>
          </a:p>
          <a:p>
            <a:pPr algn="l" marL="1221842" indent="-610921" lvl="1">
              <a:lnSpc>
                <a:spcPts val="4810"/>
              </a:lnSpc>
              <a:buFont typeface="Arial"/>
              <a:buChar char="•"/>
            </a:pPr>
            <a:r>
              <a:rPr lang="en-US" sz="5659">
                <a:solidFill>
                  <a:srgbClr val="C74E14"/>
                </a:solidFill>
                <a:latin typeface="Raleway Medium"/>
              </a:rPr>
              <a:t>Cooperação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09076" y="2255925"/>
            <a:ext cx="4950224" cy="4950224"/>
          </a:xfrm>
          <a:custGeom>
            <a:avLst/>
            <a:gdLst/>
            <a:ahLst/>
            <a:cxnLst/>
            <a:rect r="r" b="b" t="t" l="l"/>
            <a:pathLst>
              <a:path h="4950224" w="4950224">
                <a:moveTo>
                  <a:pt x="0" y="0"/>
                </a:moveTo>
                <a:lnTo>
                  <a:pt x="4950224" y="0"/>
                </a:lnTo>
                <a:lnTo>
                  <a:pt x="4950224" y="4950224"/>
                </a:lnTo>
                <a:lnTo>
                  <a:pt x="0" y="49502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9383" y="656986"/>
            <a:ext cx="12485195" cy="1598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09"/>
              </a:lnSpc>
            </a:pPr>
            <a:r>
              <a:rPr lang="en-US" sz="5914">
                <a:solidFill>
                  <a:srgbClr val="C74E14"/>
                </a:solidFill>
                <a:latin typeface="Raleway Bold"/>
              </a:rPr>
              <a:t>Objetivo de desenvolvimento sustentável (O.D.S)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9383" y="4138807"/>
            <a:ext cx="10587998" cy="2662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66"/>
              </a:lnSpc>
            </a:pPr>
            <a:r>
              <a:rPr lang="en-US" sz="5015">
                <a:solidFill>
                  <a:srgbClr val="C74E14"/>
                </a:solidFill>
                <a:latin typeface="Raleway Bold"/>
              </a:rPr>
              <a:t>O interesse de passar o meu conhecimento adiante foi desperto assim que comecei a ver os resultados do meu esforço...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7846" y="3759534"/>
            <a:ext cx="8677017" cy="2915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6"/>
              </a:lnSpc>
            </a:pPr>
            <a:r>
              <a:rPr lang="en-US" sz="8725">
                <a:solidFill>
                  <a:srgbClr val="C74E14"/>
                </a:solidFill>
                <a:latin typeface="Raleway Medium"/>
              </a:rPr>
              <a:t>Demosntração do site e organização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929124" y="2090962"/>
            <a:ext cx="5531288" cy="2765644"/>
          </a:xfrm>
          <a:custGeom>
            <a:avLst/>
            <a:gdLst/>
            <a:ahLst/>
            <a:cxnLst/>
            <a:rect r="r" b="b" t="t" l="l"/>
            <a:pathLst>
              <a:path h="2765644" w="5531288">
                <a:moveTo>
                  <a:pt x="0" y="0"/>
                </a:moveTo>
                <a:lnTo>
                  <a:pt x="5531289" y="0"/>
                </a:lnTo>
                <a:lnTo>
                  <a:pt x="5531289" y="2765644"/>
                </a:lnTo>
                <a:lnTo>
                  <a:pt x="0" y="27656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089062" y="2153031"/>
            <a:ext cx="1211412" cy="506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0"/>
              </a:lnSpc>
            </a:pPr>
            <a:r>
              <a:rPr lang="en-US" sz="2950">
                <a:solidFill>
                  <a:srgbClr val="C74E14"/>
                </a:solidFill>
                <a:latin typeface="Open Sans 1 Bold"/>
              </a:rPr>
              <a:t>HTML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2387192"/>
            <a:ext cx="1169805" cy="481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8"/>
              </a:lnSpc>
            </a:pPr>
            <a:r>
              <a:rPr lang="en-US" sz="2849">
                <a:solidFill>
                  <a:srgbClr val="C74E14"/>
                </a:solidFill>
                <a:latin typeface="Open Sans 1 Bold"/>
              </a:rPr>
              <a:t>CSS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36422" y="2402622"/>
            <a:ext cx="1985869" cy="466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6"/>
              </a:lnSpc>
            </a:pPr>
            <a:r>
              <a:rPr lang="en-US" sz="2747">
                <a:solidFill>
                  <a:srgbClr val="C74E14"/>
                </a:solidFill>
                <a:latin typeface="Open Sans 1 Bold"/>
              </a:rPr>
              <a:t>Java Script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064953" y="2090962"/>
            <a:ext cx="2194347" cy="2744175"/>
            <a:chOff x="0" y="0"/>
            <a:chExt cx="2925796" cy="36589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733104"/>
              <a:ext cx="2925796" cy="2925796"/>
            </a:xfrm>
            <a:custGeom>
              <a:avLst/>
              <a:gdLst/>
              <a:ahLst/>
              <a:cxnLst/>
              <a:rect r="r" b="b" t="t" l="l"/>
              <a:pathLst>
                <a:path h="2925796" w="2925796">
                  <a:moveTo>
                    <a:pt x="0" y="0"/>
                  </a:moveTo>
                  <a:lnTo>
                    <a:pt x="2925796" y="0"/>
                  </a:lnTo>
                  <a:lnTo>
                    <a:pt x="2925796" y="2925796"/>
                  </a:lnTo>
                  <a:lnTo>
                    <a:pt x="0" y="2925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311131" y="-66675"/>
              <a:ext cx="2303535" cy="7997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54"/>
                </a:lnSpc>
              </a:pPr>
              <a:r>
                <a:rPr lang="en-US" sz="3610">
                  <a:solidFill>
                    <a:srgbClr val="C74E14"/>
                  </a:solidFill>
                  <a:latin typeface="Open Sans 1 Bold"/>
                </a:rPr>
                <a:t>Node.js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566214" y="5317460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9562622" y="5384135"/>
            <a:ext cx="2450459" cy="3390169"/>
            <a:chOff x="0" y="0"/>
            <a:chExt cx="3267279" cy="452022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1252946"/>
              <a:ext cx="3267279" cy="3267279"/>
            </a:xfrm>
            <a:custGeom>
              <a:avLst/>
              <a:gdLst/>
              <a:ahLst/>
              <a:cxnLst/>
              <a:rect r="r" b="b" t="t" l="l"/>
              <a:pathLst>
                <a:path h="3267279" w="3267279">
                  <a:moveTo>
                    <a:pt x="0" y="0"/>
                  </a:moveTo>
                  <a:lnTo>
                    <a:pt x="3267279" y="0"/>
                  </a:lnTo>
                  <a:lnTo>
                    <a:pt x="3267279" y="3267279"/>
                  </a:lnTo>
                  <a:lnTo>
                    <a:pt x="0" y="32672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377332" y="-95250"/>
              <a:ext cx="2512616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C74E14"/>
                  </a:solidFill>
                  <a:latin typeface="Open Sans 1 Bold"/>
                </a:rPr>
                <a:t>Trello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817401" y="5245070"/>
            <a:ext cx="2495104" cy="3529234"/>
            <a:chOff x="0" y="0"/>
            <a:chExt cx="3326805" cy="47056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38507" y="1455855"/>
              <a:ext cx="3249790" cy="3249790"/>
            </a:xfrm>
            <a:custGeom>
              <a:avLst/>
              <a:gdLst/>
              <a:ahLst/>
              <a:cxnLst/>
              <a:rect r="r" b="b" t="t" l="l"/>
              <a:pathLst>
                <a:path h="3249790" w="3249790">
                  <a:moveTo>
                    <a:pt x="0" y="0"/>
                  </a:moveTo>
                  <a:lnTo>
                    <a:pt x="3249790" y="0"/>
                  </a:lnTo>
                  <a:lnTo>
                    <a:pt x="3249790" y="3249790"/>
                  </a:lnTo>
                  <a:lnTo>
                    <a:pt x="0" y="32497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0" y="-95250"/>
              <a:ext cx="3326805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C74E14"/>
                  </a:solidFill>
                  <a:latin typeface="Open Sans 1 Bold"/>
                </a:rPr>
                <a:t>Git Hub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3675" y="2657743"/>
            <a:ext cx="12380649" cy="6102206"/>
          </a:xfrm>
          <a:custGeom>
            <a:avLst/>
            <a:gdLst/>
            <a:ahLst/>
            <a:cxnLst/>
            <a:rect r="r" b="b" t="t" l="l"/>
            <a:pathLst>
              <a:path h="6102206" w="12380649">
                <a:moveTo>
                  <a:pt x="0" y="0"/>
                </a:moveTo>
                <a:lnTo>
                  <a:pt x="12380650" y="0"/>
                </a:lnTo>
                <a:lnTo>
                  <a:pt x="12380650" y="6102207"/>
                </a:lnTo>
                <a:lnTo>
                  <a:pt x="0" y="61022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6983" y="1123738"/>
            <a:ext cx="11491623" cy="608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46"/>
              </a:lnSpc>
            </a:pPr>
            <a:r>
              <a:rPr lang="en-US" sz="4425">
                <a:solidFill>
                  <a:srgbClr val="C74E14"/>
                </a:solidFill>
                <a:latin typeface="Raleway Bold"/>
              </a:rPr>
              <a:t>Modelo entidade relacionamento (M.E.R)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249059"/>
            <a:ext cx="8677017" cy="1039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6"/>
              </a:lnSpc>
            </a:pPr>
            <a:r>
              <a:rPr lang="en-US" sz="8725">
                <a:solidFill>
                  <a:srgbClr val="C74E14"/>
                </a:solidFill>
                <a:latin typeface="Raleway Medium"/>
              </a:rPr>
              <a:t>Virtual Machine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773569" y="3723530"/>
            <a:ext cx="5711399" cy="4183153"/>
          </a:xfrm>
          <a:custGeom>
            <a:avLst/>
            <a:gdLst/>
            <a:ahLst/>
            <a:cxnLst/>
            <a:rect r="r" b="b" t="t" l="l"/>
            <a:pathLst>
              <a:path h="4183153" w="5711399">
                <a:moveTo>
                  <a:pt x="0" y="0"/>
                </a:moveTo>
                <a:lnTo>
                  <a:pt x="5711399" y="0"/>
                </a:lnTo>
                <a:lnTo>
                  <a:pt x="5711399" y="4183154"/>
                </a:lnTo>
                <a:lnTo>
                  <a:pt x="0" y="4183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32102" y="898777"/>
            <a:ext cx="7548744" cy="134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77"/>
              </a:lnSpc>
            </a:pPr>
            <a:r>
              <a:rPr lang="en-US" sz="5025">
                <a:solidFill>
                  <a:srgbClr val="C74E14"/>
                </a:solidFill>
                <a:latin typeface="Raleway Bold"/>
              </a:rPr>
              <a:t>Minha maior dificuldade</a:t>
            </a:r>
          </a:p>
          <a:p>
            <a:pPr algn="l" marL="0" indent="0" lvl="0">
              <a:lnSpc>
                <a:spcPts val="5277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323882" y="3000825"/>
            <a:ext cx="13640237" cy="518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4"/>
              </a:lnSpc>
            </a:pPr>
            <a:r>
              <a:rPr lang="en-US" sz="6461">
                <a:solidFill>
                  <a:srgbClr val="C74E14"/>
                </a:solidFill>
                <a:latin typeface="Raleway Bold"/>
              </a:rPr>
              <a:t>Vamos falar sobre rotas...</a:t>
            </a:r>
          </a:p>
          <a:p>
            <a:pPr algn="l">
              <a:lnSpc>
                <a:spcPts val="6784"/>
              </a:lnSpc>
            </a:pPr>
          </a:p>
          <a:p>
            <a:pPr algn="l" marL="1394976" indent="-697488" lvl="1">
              <a:lnSpc>
                <a:spcPts val="6784"/>
              </a:lnSpc>
              <a:buFont typeface="Arial"/>
              <a:buChar char="•"/>
            </a:pPr>
            <a:r>
              <a:rPr lang="en-US" sz="6461">
                <a:solidFill>
                  <a:srgbClr val="C74E14"/>
                </a:solidFill>
                <a:latin typeface="Raleway Bold"/>
              </a:rPr>
              <a:t>app</a:t>
            </a:r>
          </a:p>
          <a:p>
            <a:pPr algn="l" marL="1394976" indent="-697488" lvl="1">
              <a:lnSpc>
                <a:spcPts val="6784"/>
              </a:lnSpc>
              <a:buFont typeface="Arial"/>
              <a:buChar char="•"/>
            </a:pPr>
            <a:r>
              <a:rPr lang="en-US" sz="6461">
                <a:solidFill>
                  <a:srgbClr val="C74E14"/>
                </a:solidFill>
                <a:latin typeface="Raleway Bold"/>
              </a:rPr>
              <a:t>routes</a:t>
            </a:r>
          </a:p>
          <a:p>
            <a:pPr algn="l" marL="1394976" indent="-697488" lvl="1">
              <a:lnSpc>
                <a:spcPts val="6784"/>
              </a:lnSpc>
              <a:buFont typeface="Arial"/>
              <a:buChar char="•"/>
            </a:pPr>
            <a:r>
              <a:rPr lang="en-US" sz="6461">
                <a:solidFill>
                  <a:srgbClr val="C74E14"/>
                </a:solidFill>
                <a:latin typeface="Raleway Bold"/>
              </a:rPr>
              <a:t>controllers</a:t>
            </a:r>
          </a:p>
          <a:p>
            <a:pPr algn="l" marL="1394976" indent="-697488" lvl="1">
              <a:lnSpc>
                <a:spcPts val="6784"/>
              </a:lnSpc>
              <a:buFont typeface="Arial"/>
              <a:buChar char="•"/>
            </a:pPr>
            <a:r>
              <a:rPr lang="en-US" sz="6461">
                <a:solidFill>
                  <a:srgbClr val="C74E14"/>
                </a:solidFill>
                <a:latin typeface="Raleway Bold"/>
              </a:rPr>
              <a:t>models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72290" y="5143500"/>
            <a:ext cx="9943421" cy="3271288"/>
          </a:xfrm>
          <a:custGeom>
            <a:avLst/>
            <a:gdLst/>
            <a:ahLst/>
            <a:cxnLst/>
            <a:rect r="r" b="b" t="t" l="l"/>
            <a:pathLst>
              <a:path h="3271288" w="9943421">
                <a:moveTo>
                  <a:pt x="0" y="0"/>
                </a:moveTo>
                <a:lnTo>
                  <a:pt x="9943420" y="0"/>
                </a:lnTo>
                <a:lnTo>
                  <a:pt x="9943420" y="3271288"/>
                </a:lnTo>
                <a:lnTo>
                  <a:pt x="0" y="32712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85850"/>
            <a:ext cx="9342481" cy="608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46"/>
              </a:lnSpc>
            </a:pPr>
            <a:r>
              <a:rPr lang="en-US" sz="4425">
                <a:solidFill>
                  <a:srgbClr val="C74E14"/>
                </a:solidFill>
                <a:latin typeface="Raleway Bold"/>
              </a:rPr>
              <a:t>Minha maior superação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38011" y="2877212"/>
            <a:ext cx="13938887" cy="1443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63"/>
              </a:lnSpc>
            </a:pPr>
            <a:r>
              <a:rPr lang="en-US" sz="5298">
                <a:solidFill>
                  <a:srgbClr val="C74E14"/>
                </a:solidFill>
                <a:latin typeface="Raleway Bold"/>
              </a:rPr>
              <a:t>Compreender todo o caminho feito pelos dados foi essencial...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95375"/>
            <a:ext cx="11223293" cy="732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82"/>
              </a:lnSpc>
            </a:pPr>
            <a:r>
              <a:rPr lang="en-US" sz="5316">
                <a:solidFill>
                  <a:srgbClr val="C74E14"/>
                </a:solidFill>
                <a:latin typeface="Raleway Bold"/>
              </a:rPr>
              <a:t>Agradecimentos especiais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74556" y="3553206"/>
            <a:ext cx="13938887" cy="4968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3"/>
              </a:lnSpc>
            </a:pPr>
            <a:r>
              <a:rPr lang="en-US" sz="5298">
                <a:solidFill>
                  <a:srgbClr val="C74E14"/>
                </a:solidFill>
                <a:latin typeface="Raleway Bold"/>
              </a:rPr>
              <a:t>Em homenagem a aqueles que me ajudaram a chegar até aqui...</a:t>
            </a:r>
          </a:p>
          <a:p>
            <a:pPr algn="ctr">
              <a:lnSpc>
                <a:spcPts val="5563"/>
              </a:lnSpc>
            </a:pPr>
          </a:p>
          <a:p>
            <a:pPr algn="ctr">
              <a:lnSpc>
                <a:spcPts val="5563"/>
              </a:lnSpc>
            </a:pPr>
          </a:p>
          <a:p>
            <a:pPr algn="l" marL="1144036" indent="-572018" lvl="1">
              <a:lnSpc>
                <a:spcPts val="5563"/>
              </a:lnSpc>
              <a:buFont typeface="Arial"/>
              <a:buChar char="•"/>
            </a:pPr>
            <a:r>
              <a:rPr lang="en-US" sz="5298">
                <a:solidFill>
                  <a:srgbClr val="C74E14"/>
                </a:solidFill>
                <a:latin typeface="Raleway Bold"/>
              </a:rPr>
              <a:t>Deus</a:t>
            </a:r>
          </a:p>
          <a:p>
            <a:pPr algn="l" marL="1144036" indent="-572018" lvl="1">
              <a:lnSpc>
                <a:spcPts val="5563"/>
              </a:lnSpc>
              <a:buFont typeface="Arial"/>
              <a:buChar char="•"/>
            </a:pPr>
            <a:r>
              <a:rPr lang="en-US" sz="5298">
                <a:solidFill>
                  <a:srgbClr val="C74E14"/>
                </a:solidFill>
                <a:latin typeface="Raleway Bold"/>
              </a:rPr>
              <a:t>Família</a:t>
            </a:r>
          </a:p>
          <a:p>
            <a:pPr algn="l" marL="1144036" indent="-572018" lvl="1">
              <a:lnSpc>
                <a:spcPts val="5563"/>
              </a:lnSpc>
              <a:buFont typeface="Arial"/>
              <a:buChar char="•"/>
            </a:pPr>
            <a:r>
              <a:rPr lang="en-US" sz="5298">
                <a:solidFill>
                  <a:srgbClr val="C74E14"/>
                </a:solidFill>
                <a:latin typeface="Raleway Bold"/>
              </a:rPr>
              <a:t>Colegas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DAGHymmrlqg</dc:identifier>
  <dcterms:modified xsi:type="dcterms:W3CDTF">2011-08-01T06:04:30Z</dcterms:modified>
  <cp:revision>1</cp:revision>
  <dc:title>Portfólio profissional minimalista informativo preços preto e branco fotógrafo apresentação</dc:title>
</cp:coreProperties>
</file>