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1aedcc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91aedcc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76200"/>
            <a:ext cx="4179055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423850"/>
            <a:ext cx="69342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