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68" r:id="rId3"/>
    <p:sldId id="27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206A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ACAB-54DA-41B4-BD6E-41E3C16E7C4C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CF558-2D09-418D-A3AE-2483F0F80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6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0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7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2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05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5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56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8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69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6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8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BB34-1BC6-4CDE-BB2C-1B1E44840343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41A7-FCC6-4AEC-8E32-326955A4C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07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ETAPA BUSINESS CASE</a:t>
            </a:r>
            <a:br>
              <a:rPr lang="pt-BR" dirty="0" smtClean="0"/>
            </a:br>
            <a:r>
              <a:rPr lang="pt-BR" dirty="0" smtClean="0"/>
              <a:t>POWER BI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4">
            <a:extLst>
              <a:ext uri="{FF2B5EF4-FFF2-40B4-BE49-F238E27FC236}">
                <a16:creationId xmlns:a16="http://schemas.microsoft.com/office/drawing/2014/main" id="{7BF9EF01-C0ED-CD4A-9EC6-38114E6E0BB6}"/>
              </a:ext>
            </a:extLst>
          </p:cNvPr>
          <p:cNvSpPr txBox="1"/>
          <p:nvPr/>
        </p:nvSpPr>
        <p:spPr>
          <a:xfrm>
            <a:off x="0" y="207668"/>
            <a:ext cx="6544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7030A0"/>
                </a:solidFill>
              </a:rPr>
              <a:t>ETAPA – BUSINESS </a:t>
            </a:r>
            <a:r>
              <a:rPr lang="pt-BR" sz="3200" b="1" dirty="0" smtClean="0">
                <a:solidFill>
                  <a:srgbClr val="7030A0"/>
                </a:solidFill>
              </a:rPr>
              <a:t>CASE POWER BI</a:t>
            </a:r>
            <a:endParaRPr lang="pt-BR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1149361"/>
            <a:ext cx="6382417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2000" b="1"/>
            </a:lvl1pPr>
          </a:lstStyle>
          <a:p>
            <a:pPr>
              <a:lnSpc>
                <a:spcPct val="150000"/>
              </a:lnSpc>
            </a:pPr>
            <a:r>
              <a:rPr lang="pt-BR" b="0" dirty="0"/>
              <a:t>Nos próximos slides serão apresentadas situações para desenvolvimento de soluções pautadas em sua visão de negócio, englobando seus valores e conhecimentos na área. </a:t>
            </a:r>
          </a:p>
          <a:p>
            <a:pPr>
              <a:lnSpc>
                <a:spcPct val="150000"/>
              </a:lnSpc>
            </a:pPr>
            <a:endParaRPr lang="pt-BR" b="0" dirty="0"/>
          </a:p>
          <a:p>
            <a:pPr>
              <a:lnSpc>
                <a:spcPct val="150000"/>
              </a:lnSpc>
            </a:pPr>
            <a:r>
              <a:rPr lang="pt-BR" b="0" dirty="0"/>
              <a:t>Esta etapa tem como objetivo identificar sua desenvoltura frente aos desafios enfrentados no dia a </a:t>
            </a:r>
            <a:r>
              <a:rPr lang="pt-BR" b="0" dirty="0" smtClean="0"/>
              <a:t>dia, </a:t>
            </a:r>
            <a:r>
              <a:rPr lang="pt-BR" b="0" dirty="0"/>
              <a:t>identificando se os valores e objetivos pessoais vão de encontro com o esperado para a posição.  </a:t>
            </a:r>
          </a:p>
          <a:p>
            <a:pPr>
              <a:lnSpc>
                <a:spcPct val="150000"/>
              </a:lnSpc>
            </a:pPr>
            <a:endParaRPr lang="pt-BR" b="0" dirty="0"/>
          </a:p>
          <a:p>
            <a:pPr>
              <a:lnSpc>
                <a:spcPct val="150000"/>
              </a:lnSpc>
            </a:pPr>
            <a:r>
              <a:rPr lang="pt-BR" b="0" dirty="0"/>
              <a:t>Use sua criatividade e inovação para criar um </a:t>
            </a:r>
            <a:r>
              <a:rPr lang="pt-BR" b="0" dirty="0" smtClean="0"/>
              <a:t>projeto </a:t>
            </a:r>
            <a:r>
              <a:rPr lang="pt-BR" dirty="0" smtClean="0"/>
              <a:t>no Power BI.</a:t>
            </a:r>
            <a:endParaRPr lang="pt-BR" b="0" dirty="0"/>
          </a:p>
        </p:txBody>
      </p:sp>
      <p:grpSp>
        <p:nvGrpSpPr>
          <p:cNvPr id="8" name="Agrupar 7"/>
          <p:cNvGrpSpPr/>
          <p:nvPr/>
        </p:nvGrpSpPr>
        <p:grpSpPr>
          <a:xfrm>
            <a:off x="6648715" y="2323184"/>
            <a:ext cx="5323460" cy="3625429"/>
            <a:chOff x="4140925" y="2368053"/>
            <a:chExt cx="6580409" cy="4350919"/>
          </a:xfrm>
        </p:grpSpPr>
        <p:sp>
          <p:nvSpPr>
            <p:cNvPr id="9" name="Triângulo isósceles 8"/>
            <p:cNvSpPr/>
            <p:nvPr/>
          </p:nvSpPr>
          <p:spPr>
            <a:xfrm rot="10562615">
              <a:off x="7240481" y="3524028"/>
              <a:ext cx="490133" cy="21864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isósceles 9"/>
            <p:cNvSpPr/>
            <p:nvPr/>
          </p:nvSpPr>
          <p:spPr>
            <a:xfrm rot="4055224">
              <a:off x="5682538" y="5560136"/>
              <a:ext cx="490133" cy="21864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isósceles 10"/>
            <p:cNvSpPr/>
            <p:nvPr/>
          </p:nvSpPr>
          <p:spPr>
            <a:xfrm rot="7943287">
              <a:off x="5713816" y="4060978"/>
              <a:ext cx="490133" cy="21864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6289026" y="4062010"/>
              <a:ext cx="2168435" cy="21031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rgbClr val="7030A0"/>
                  </a:solidFill>
                </a:rPr>
                <a:t>Business Case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6539589" y="2368053"/>
              <a:ext cx="1783080" cy="12279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7030A0"/>
                  </a:solidFill>
                </a:rPr>
                <a:t>Sugestão</a:t>
              </a:r>
            </a:p>
          </p:txBody>
        </p:sp>
        <p:sp>
          <p:nvSpPr>
            <p:cNvPr id="14" name="Elipse 13"/>
            <p:cNvSpPr/>
            <p:nvPr/>
          </p:nvSpPr>
          <p:spPr>
            <a:xfrm>
              <a:off x="4312920" y="3188218"/>
              <a:ext cx="1783080" cy="12279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7030A0"/>
                  </a:solidFill>
                </a:rPr>
                <a:t>Decisão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4140925" y="5213830"/>
              <a:ext cx="1783080" cy="12279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7030A0"/>
                  </a:solidFill>
                </a:rPr>
                <a:t>Visão</a:t>
              </a:r>
            </a:p>
          </p:txBody>
        </p:sp>
        <p:sp>
          <p:nvSpPr>
            <p:cNvPr id="16" name="Triângulo isósceles 15"/>
            <p:cNvSpPr/>
            <p:nvPr/>
          </p:nvSpPr>
          <p:spPr>
            <a:xfrm rot="13765333">
              <a:off x="8661145" y="4084563"/>
              <a:ext cx="490133" cy="21864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8766258" y="3188218"/>
              <a:ext cx="1739940" cy="12279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7030A0"/>
                  </a:solidFill>
                </a:rPr>
                <a:t>Benefícios</a:t>
              </a:r>
            </a:p>
          </p:txBody>
        </p:sp>
        <p:sp>
          <p:nvSpPr>
            <p:cNvPr id="18" name="Triângulo isósceles 17"/>
            <p:cNvSpPr/>
            <p:nvPr/>
          </p:nvSpPr>
          <p:spPr>
            <a:xfrm rot="17854782">
              <a:off x="8698665" y="5512750"/>
              <a:ext cx="490133" cy="21864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8938254" y="5213830"/>
              <a:ext cx="1783080" cy="12279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4A20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7030A0"/>
                  </a:solidFill>
                </a:rPr>
                <a:t>Valores</a:t>
              </a:r>
            </a:p>
          </p:txBody>
        </p:sp>
        <p:pic>
          <p:nvPicPr>
            <p:cNvPr id="20" name="Picture 4" descr="Lâmpada Desenho Para Colorir - Ultra Coloring P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189089">
              <a:off x="5797282" y="5838082"/>
              <a:ext cx="880890" cy="880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3353" y="3523738"/>
              <a:ext cx="849908" cy="519389"/>
            </a:xfrm>
            <a:prstGeom prst="rect">
              <a:avLst/>
            </a:prstGeom>
          </p:spPr>
        </p:pic>
        <p:pic>
          <p:nvPicPr>
            <p:cNvPr id="22" name="Picture 14" descr="Alvo Desenho Para Colorir - Ultra Coloring P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65544">
              <a:off x="8745172" y="4441289"/>
              <a:ext cx="799222" cy="799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6" descr="Resultado de imagem para simbolos de acert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463" y="4564804"/>
              <a:ext cx="514877" cy="514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0" descr="Resultado de imagem para desenho de lupa para imprimir | Detetives ...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629238">
              <a:off x="8205375" y="5981250"/>
              <a:ext cx="686609" cy="59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6" descr="Resultado de imagem para desenhos de engrenagens | Engrenagens ..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695" y="3523738"/>
              <a:ext cx="579171" cy="57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tângulo 25"/>
            <p:cNvSpPr/>
            <p:nvPr/>
          </p:nvSpPr>
          <p:spPr>
            <a:xfrm rot="3724125">
              <a:off x="6301733" y="5978475"/>
              <a:ext cx="55934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 rot="3724125">
              <a:off x="8490352" y="4929237"/>
              <a:ext cx="55934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795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4">
            <a:extLst>
              <a:ext uri="{FF2B5EF4-FFF2-40B4-BE49-F238E27FC236}">
                <a16:creationId xmlns:a16="http://schemas.microsoft.com/office/drawing/2014/main" id="{7BF9EF01-C0ED-CD4A-9EC6-38114E6E0BB6}"/>
              </a:ext>
            </a:extLst>
          </p:cNvPr>
          <p:cNvSpPr txBox="1"/>
          <p:nvPr/>
        </p:nvSpPr>
        <p:spPr>
          <a:xfrm>
            <a:off x="399727" y="285571"/>
            <a:ext cx="5293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7030A0"/>
                </a:solidFill>
              </a:rPr>
              <a:t>PLANEJAMENTO &amp; EXECUÇÃO</a:t>
            </a:r>
            <a:endParaRPr lang="pt-BR" sz="3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99726" y="886799"/>
            <a:ext cx="112779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Explicação:</a:t>
            </a:r>
            <a:endParaRPr lang="pt-BR" dirty="0" smtClean="0"/>
          </a:p>
          <a:p>
            <a:pPr algn="just"/>
            <a:r>
              <a:rPr lang="pt-BR" dirty="0" smtClean="0"/>
              <a:t>A base anexa possui informaç</a:t>
            </a:r>
            <a:r>
              <a:rPr lang="pt-BR" dirty="0" smtClean="0"/>
              <a:t>ões de jornadas de trabalho realizadas pelos colaboradores</a:t>
            </a:r>
          </a:p>
          <a:p>
            <a:pPr algn="just"/>
            <a:r>
              <a:rPr lang="pt-BR" dirty="0" smtClean="0"/>
              <a:t>O dia é considerado como trabalhando quando possui informações de Entrada e Saída.</a:t>
            </a:r>
          </a:p>
          <a:p>
            <a:pPr algn="just"/>
            <a:r>
              <a:rPr lang="pt-BR" dirty="0" smtClean="0"/>
              <a:t>Entrada prevista e saída prevista são os horários que deveriam ser cumpridos pelo colaborador.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Execução: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Desenvolver uma visualização de previsto x realizado de dias trabalhados, segmentando por colaborador, supervisor, uf e cidade, além de um evolutivo por dia, semana e mês.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 smtClean="0"/>
              <a:t>Desenvolver uma visualização de atrasos – quando o horário de entrada do promotor é maior do que de entrada prevista, considerando 15 minutos de tolerância.</a:t>
            </a:r>
          </a:p>
          <a:p>
            <a:pPr lvl="1" algn="just"/>
            <a:r>
              <a:rPr lang="pt-BR" dirty="0" smtClean="0"/>
              <a:t>2.1 – Criar um </a:t>
            </a:r>
            <a:r>
              <a:rPr lang="pt-BR" dirty="0" err="1" smtClean="0"/>
              <a:t>card</a:t>
            </a:r>
            <a:r>
              <a:rPr lang="pt-BR" dirty="0" smtClean="0"/>
              <a:t> com a quantidade de dias aonde mais de 20% dos colaboradores se atrasaram.</a:t>
            </a:r>
          </a:p>
          <a:p>
            <a:pPr lvl="1" algn="just"/>
            <a:r>
              <a:rPr lang="pt-BR" dirty="0" smtClean="0"/>
              <a:t>2.2 – Criar um </a:t>
            </a:r>
            <a:r>
              <a:rPr lang="pt-BR" dirty="0" err="1" smtClean="0"/>
              <a:t>card</a:t>
            </a:r>
            <a:r>
              <a:rPr lang="pt-BR" dirty="0" smtClean="0"/>
              <a:t> com a quantidade de colaboradores que tem o percentual de dias com atraso maior ou igual a 50%.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/>
              <a:t>Desenvolver uma visualização de jornada de trabalho, aonde: </a:t>
            </a:r>
          </a:p>
          <a:p>
            <a:pPr algn="just"/>
            <a:r>
              <a:rPr lang="pt-BR" dirty="0"/>
              <a:t>Jornada prevista = Saída prevista – Entrada prevista</a:t>
            </a:r>
          </a:p>
          <a:p>
            <a:pPr algn="just"/>
            <a:r>
              <a:rPr lang="pt-BR" dirty="0"/>
              <a:t>Jornada realizada = Saída - Entrada</a:t>
            </a:r>
          </a:p>
          <a:p>
            <a:pPr lvl="1" algn="just"/>
            <a:r>
              <a:rPr lang="pt-BR" dirty="0" smtClean="0"/>
              <a:t>Importante dar visibilidade dos casos aonde os colaboradores realizaram uma jornada maior ou menor que a prevista, considerando 20 minutos de tolerância para mais ou para menos.</a:t>
            </a:r>
          </a:p>
          <a:p>
            <a:pPr lvl="1" algn="just"/>
            <a:endParaRPr lang="pt-BR" dirty="0">
              <a:solidFill>
                <a:srgbClr val="FF0000"/>
              </a:solidFill>
            </a:endParaRPr>
          </a:p>
          <a:p>
            <a:pPr lvl="1" algn="just"/>
            <a:r>
              <a:rPr lang="pt-BR" dirty="0" smtClean="0">
                <a:solidFill>
                  <a:srgbClr val="FF0000"/>
                </a:solidFill>
              </a:rPr>
              <a:t>IMPORTANTE: O </a:t>
            </a:r>
            <a:r>
              <a:rPr lang="pt-BR" dirty="0" err="1" smtClean="0">
                <a:solidFill>
                  <a:srgbClr val="FF0000"/>
                </a:solidFill>
              </a:rPr>
              <a:t>Dashboard</a:t>
            </a:r>
            <a:r>
              <a:rPr lang="pt-BR" dirty="0" smtClean="0">
                <a:solidFill>
                  <a:srgbClr val="FF0000"/>
                </a:solidFill>
              </a:rPr>
              <a:t> deve ser visual, com apelo para um layout bonito e agradável.</a:t>
            </a:r>
          </a:p>
        </p:txBody>
      </p:sp>
    </p:spTree>
    <p:extLst>
      <p:ext uri="{BB962C8B-B14F-4D97-AF65-F5344CB8AC3E}">
        <p14:creationId xmlns:p14="http://schemas.microsoft.com/office/powerpoint/2010/main" val="991748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ETAPA BUSINESS CASE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&amp; EXECUÇÃO: Você recebeu um Briefing do cliente sobre o lançamento de um novo produto e deverá elaborar o planejamento para start da ação que ocorrerá em dois dias.    Desenvolva brevemente um planejamento para execução do projeto, envolvendo as seguintes áreas: BKO, RH e Planejamento.</dc:title>
  <dc:creator>Fabiana Rodrigues Valentim de Sousa</dc:creator>
  <cp:lastModifiedBy>Caio Ferreira Batista</cp:lastModifiedBy>
  <cp:revision>22</cp:revision>
  <dcterms:created xsi:type="dcterms:W3CDTF">2020-08-18T20:12:00Z</dcterms:created>
  <dcterms:modified xsi:type="dcterms:W3CDTF">2023-06-22T15:30:12Z</dcterms:modified>
</cp:coreProperties>
</file>