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AF6D671-F5FC-46F0-9337-16B9933682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9528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91440" y="274320"/>
            <a:ext cx="82296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Chr 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182880" y="27468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182880" y="27468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182880" y="27468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182880" y="27468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182880" y="27504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70" name="TextShape 1"/>
          <p:cNvSpPr txBox="1"/>
          <p:nvPr/>
        </p:nvSpPr>
        <p:spPr>
          <a:xfrm>
            <a:off x="74880" y="241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AP2G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74880" y="242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AP2G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38880" y="1634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GDV1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38880" y="1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GDV1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91440" y="274680"/>
            <a:ext cx="82296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Chr 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80" y="66708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91440" y="274680"/>
            <a:ext cx="82296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Clags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80" y="66708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91440" y="275040"/>
            <a:ext cx="82296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Clags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82880" y="182880"/>
            <a:ext cx="731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Liver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Antigen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80" y="24192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182880" y="182880"/>
            <a:ext cx="731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Liver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Antigen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182880" y="18288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182880" y="18324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80" y="381240"/>
            <a:ext cx="10079640" cy="490824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182880" y="27432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Dupl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2022-02-17T14:49:34Z</dcterms:created>
  <dc:creator/>
  <dc:description/>
  <dc:language>en-US</dc:language>
  <cp:lastModifiedBy/>
  <dcterms:modified xsi:type="dcterms:W3CDTF">2022-02-18T09:23:25Z</dcterms:modified>
  <cp:revision>3</cp:revision>
  <dc:subject/>
  <dc:title/>
</cp:coreProperties>
</file>