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59" r:id="rId3"/>
    <p:sldId id="258" r:id="rId4"/>
    <p:sldId id="256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A1DF3-BCBC-4F22-B030-AB5E177BFA6A}" v="48" dt="2021-01-04T19:42:54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Valle Mielke" userId="21588b18ab56a793" providerId="LiveId" clId="{850A1DF3-BCBC-4F22-B030-AB5E177BFA6A}"/>
    <pc:docChg chg="undo custSel addSld delSld modSld sldOrd">
      <pc:chgData name="Lucas Valle Mielke" userId="21588b18ab56a793" providerId="LiveId" clId="{850A1DF3-BCBC-4F22-B030-AB5E177BFA6A}" dt="2021-01-09T17:03:08.099" v="857"/>
      <pc:docMkLst>
        <pc:docMk/>
      </pc:docMkLst>
      <pc:sldChg chg="modSp mod modClrScheme chgLayout">
        <pc:chgData name="Lucas Valle Mielke" userId="21588b18ab56a793" providerId="LiveId" clId="{850A1DF3-BCBC-4F22-B030-AB5E177BFA6A}" dt="2021-01-04T17:56:19.032" v="358" actId="14100"/>
        <pc:sldMkLst>
          <pc:docMk/>
          <pc:sldMk cId="1092510858" sldId="256"/>
        </pc:sldMkLst>
        <pc:spChg chg="mod">
          <ac:chgData name="Lucas Valle Mielke" userId="21588b18ab56a793" providerId="LiveId" clId="{850A1DF3-BCBC-4F22-B030-AB5E177BFA6A}" dt="2021-01-02T07:28:35.448" v="249" actId="1076"/>
          <ac:spMkLst>
            <pc:docMk/>
            <pc:sldMk cId="1092510858" sldId="256"/>
            <ac:spMk id="4" creationId="{D683C547-927E-4888-A35B-653DF81CA72A}"/>
          </ac:spMkLst>
        </pc:spChg>
        <pc:spChg chg="mod">
          <ac:chgData name="Lucas Valle Mielke" userId="21588b18ab56a793" providerId="LiveId" clId="{850A1DF3-BCBC-4F22-B030-AB5E177BFA6A}" dt="2021-01-04T17:56:19.032" v="358" actId="14100"/>
          <ac:spMkLst>
            <pc:docMk/>
            <pc:sldMk cId="1092510858" sldId="256"/>
            <ac:spMk id="5" creationId="{E16F3D0E-34C8-4773-8909-D5068203255E}"/>
          </ac:spMkLst>
        </pc:spChg>
        <pc:spChg chg="mod">
          <ac:chgData name="Lucas Valle Mielke" userId="21588b18ab56a793" providerId="LiveId" clId="{850A1DF3-BCBC-4F22-B030-AB5E177BFA6A}" dt="2021-01-04T17:56:10.808" v="356" actId="108"/>
          <ac:spMkLst>
            <pc:docMk/>
            <pc:sldMk cId="1092510858" sldId="256"/>
            <ac:spMk id="6" creationId="{0CCA6B60-E211-486A-B06C-6E1CA5F933D0}"/>
          </ac:spMkLst>
        </pc:spChg>
      </pc:sldChg>
      <pc:sldChg chg="modSp new del mod">
        <pc:chgData name="Lucas Valle Mielke" userId="21588b18ab56a793" providerId="LiveId" clId="{850A1DF3-BCBC-4F22-B030-AB5E177BFA6A}" dt="2021-01-02T07:21:34.018" v="6" actId="47"/>
        <pc:sldMkLst>
          <pc:docMk/>
          <pc:sldMk cId="1531008663" sldId="257"/>
        </pc:sldMkLst>
        <pc:spChg chg="mod">
          <ac:chgData name="Lucas Valle Mielke" userId="21588b18ab56a793" providerId="LiveId" clId="{850A1DF3-BCBC-4F22-B030-AB5E177BFA6A}" dt="2021-01-02T07:21:28.871" v="4"/>
          <ac:spMkLst>
            <pc:docMk/>
            <pc:sldMk cId="1531008663" sldId="257"/>
            <ac:spMk id="3" creationId="{15D9349A-D00F-4A4B-A9C6-DA2B50A5E0B8}"/>
          </ac:spMkLst>
        </pc:spChg>
      </pc:sldChg>
      <pc:sldChg chg="new del">
        <pc:chgData name="Lucas Valle Mielke" userId="21588b18ab56a793" providerId="LiveId" clId="{850A1DF3-BCBC-4F22-B030-AB5E177BFA6A}" dt="2021-01-02T07:21:24.240" v="2" actId="47"/>
        <pc:sldMkLst>
          <pc:docMk/>
          <pc:sldMk cId="1887430789" sldId="257"/>
        </pc:sldMkLst>
      </pc:sldChg>
      <pc:sldChg chg="del">
        <pc:chgData name="Lucas Valle Mielke" userId="21588b18ab56a793" providerId="LiveId" clId="{850A1DF3-BCBC-4F22-B030-AB5E177BFA6A}" dt="2021-01-02T07:21:18.858" v="0" actId="47"/>
        <pc:sldMkLst>
          <pc:docMk/>
          <pc:sldMk cId="4080606539" sldId="257"/>
        </pc:sldMkLst>
      </pc:sldChg>
      <pc:sldChg chg="addSp delSp modSp new mod ord">
        <pc:chgData name="Lucas Valle Mielke" userId="21588b18ab56a793" providerId="LiveId" clId="{850A1DF3-BCBC-4F22-B030-AB5E177BFA6A}" dt="2021-01-04T17:56:04.276" v="355" actId="108"/>
        <pc:sldMkLst>
          <pc:docMk/>
          <pc:sldMk cId="1393001971" sldId="258"/>
        </pc:sldMkLst>
        <pc:spChg chg="add mod">
          <ac:chgData name="Lucas Valle Mielke" userId="21588b18ab56a793" providerId="LiveId" clId="{850A1DF3-BCBC-4F22-B030-AB5E177BFA6A}" dt="2021-01-02T07:28:42.681" v="252" actId="1076"/>
          <ac:spMkLst>
            <pc:docMk/>
            <pc:sldMk cId="1393001971" sldId="258"/>
            <ac:spMk id="2" creationId="{B44BD5DE-509F-4FAD-90B5-B104938F118B}"/>
          </ac:spMkLst>
        </pc:spChg>
        <pc:spChg chg="add del mod">
          <ac:chgData name="Lucas Valle Mielke" userId="21588b18ab56a793" providerId="LiveId" clId="{850A1DF3-BCBC-4F22-B030-AB5E177BFA6A}" dt="2021-01-02T07:22:06.317" v="13" actId="478"/>
          <ac:spMkLst>
            <pc:docMk/>
            <pc:sldMk cId="1393001971" sldId="258"/>
            <ac:spMk id="3" creationId="{7C804853-73CD-4AAB-A149-33582F09976A}"/>
          </ac:spMkLst>
        </pc:spChg>
        <pc:spChg chg="add mod">
          <ac:chgData name="Lucas Valle Mielke" userId="21588b18ab56a793" providerId="LiveId" clId="{850A1DF3-BCBC-4F22-B030-AB5E177BFA6A}" dt="2021-01-04T17:56:04.276" v="355" actId="108"/>
          <ac:spMkLst>
            <pc:docMk/>
            <pc:sldMk cId="1393001971" sldId="258"/>
            <ac:spMk id="6" creationId="{7797E94C-1894-4477-89A6-CD41919F0DCC}"/>
          </ac:spMkLst>
        </pc:spChg>
        <pc:picChg chg="add mod">
          <ac:chgData name="Lucas Valle Mielke" userId="21588b18ab56a793" providerId="LiveId" clId="{850A1DF3-BCBC-4F22-B030-AB5E177BFA6A}" dt="2021-01-04T17:55:34.440" v="350" actId="1076"/>
          <ac:picMkLst>
            <pc:docMk/>
            <pc:sldMk cId="1393001971" sldId="258"/>
            <ac:picMk id="5" creationId="{8E71B3A1-FF07-46E2-B5C8-1582754CC448}"/>
          </ac:picMkLst>
        </pc:picChg>
      </pc:sldChg>
      <pc:sldChg chg="addSp delSp modSp add mod ord modClrScheme chgLayout">
        <pc:chgData name="Lucas Valle Mielke" userId="21588b18ab56a793" providerId="LiveId" clId="{850A1DF3-BCBC-4F22-B030-AB5E177BFA6A}" dt="2021-01-09T17:03:08.099" v="857"/>
        <pc:sldMkLst>
          <pc:docMk/>
          <pc:sldMk cId="282264542" sldId="259"/>
        </pc:sldMkLst>
        <pc:spChg chg="add del mod ord">
          <ac:chgData name="Lucas Valle Mielke" userId="21588b18ab56a793" providerId="LiveId" clId="{850A1DF3-BCBC-4F22-B030-AB5E177BFA6A}" dt="2021-01-04T17:54:06.693" v="287" actId="700"/>
          <ac:spMkLst>
            <pc:docMk/>
            <pc:sldMk cId="282264542" sldId="259"/>
            <ac:spMk id="2" creationId="{5EE34C43-2FC8-4292-97BF-6993E0A617F7}"/>
          </ac:spMkLst>
        </pc:spChg>
        <pc:spChg chg="del">
          <ac:chgData name="Lucas Valle Mielke" userId="21588b18ab56a793" providerId="LiveId" clId="{850A1DF3-BCBC-4F22-B030-AB5E177BFA6A}" dt="2021-01-02T07:26:06.234" v="147" actId="478"/>
          <ac:spMkLst>
            <pc:docMk/>
            <pc:sldMk cId="282264542" sldId="259"/>
            <ac:spMk id="4" creationId="{D683C547-927E-4888-A35B-653DF81CA72A}"/>
          </ac:spMkLst>
        </pc:spChg>
        <pc:spChg chg="del">
          <ac:chgData name="Lucas Valle Mielke" userId="21588b18ab56a793" providerId="LiveId" clId="{850A1DF3-BCBC-4F22-B030-AB5E177BFA6A}" dt="2021-01-02T07:26:02.205" v="144" actId="478"/>
          <ac:spMkLst>
            <pc:docMk/>
            <pc:sldMk cId="282264542" sldId="259"/>
            <ac:spMk id="5" creationId="{E16F3D0E-34C8-4773-8909-D5068203255E}"/>
          </ac:spMkLst>
        </pc:spChg>
        <pc:spChg chg="mod">
          <ac:chgData name="Lucas Valle Mielke" userId="21588b18ab56a793" providerId="LiveId" clId="{850A1DF3-BCBC-4F22-B030-AB5E177BFA6A}" dt="2021-01-04T17:55:24.929" v="346" actId="20577"/>
          <ac:spMkLst>
            <pc:docMk/>
            <pc:sldMk cId="282264542" sldId="259"/>
            <ac:spMk id="6" creationId="{0CCA6B60-E211-486A-B06C-6E1CA5F933D0}"/>
          </ac:spMkLst>
        </pc:spChg>
        <pc:spChg chg="add mod">
          <ac:chgData name="Lucas Valle Mielke" userId="21588b18ab56a793" providerId="LiveId" clId="{850A1DF3-BCBC-4F22-B030-AB5E177BFA6A}" dt="2021-01-02T07:28:29.023" v="247" actId="1076"/>
          <ac:spMkLst>
            <pc:docMk/>
            <pc:sldMk cId="282264542" sldId="259"/>
            <ac:spMk id="7" creationId="{A0142C4F-5F65-4437-8613-A38D51C182F5}"/>
          </ac:spMkLst>
        </pc:spChg>
        <pc:spChg chg="add del mod">
          <ac:chgData name="Lucas Valle Mielke" userId="21588b18ab56a793" providerId="LiveId" clId="{850A1DF3-BCBC-4F22-B030-AB5E177BFA6A}" dt="2021-01-04T17:54:24.660" v="292" actId="478"/>
          <ac:spMkLst>
            <pc:docMk/>
            <pc:sldMk cId="282264542" sldId="259"/>
            <ac:spMk id="8" creationId="{BF8AD4A4-AA23-444A-87AC-29DF407E8931}"/>
          </ac:spMkLst>
        </pc:spChg>
        <pc:picChg chg="add del mod">
          <ac:chgData name="Lucas Valle Mielke" userId="21588b18ab56a793" providerId="LiveId" clId="{850A1DF3-BCBC-4F22-B030-AB5E177BFA6A}" dt="2021-01-04T17:55:01.318" v="298" actId="478"/>
          <ac:picMkLst>
            <pc:docMk/>
            <pc:sldMk cId="282264542" sldId="259"/>
            <ac:picMk id="10" creationId="{4F3B7EF8-7833-4D90-8436-52A13E47DCE0}"/>
          </ac:picMkLst>
        </pc:picChg>
        <pc:picChg chg="add del">
          <ac:chgData name="Lucas Valle Mielke" userId="21588b18ab56a793" providerId="LiveId" clId="{850A1DF3-BCBC-4F22-B030-AB5E177BFA6A}" dt="2021-01-04T17:55:03.587" v="300" actId="478"/>
          <ac:picMkLst>
            <pc:docMk/>
            <pc:sldMk cId="282264542" sldId="259"/>
            <ac:picMk id="1026" creationId="{8F33B17F-A011-4FB3-A186-1E1C2CEA2AF3}"/>
          </ac:picMkLst>
        </pc:picChg>
        <pc:picChg chg="add mod">
          <ac:chgData name="Lucas Valle Mielke" userId="21588b18ab56a793" providerId="LiveId" clId="{850A1DF3-BCBC-4F22-B030-AB5E177BFA6A}" dt="2021-01-04T17:55:10.833" v="302" actId="1076"/>
          <ac:picMkLst>
            <pc:docMk/>
            <pc:sldMk cId="282264542" sldId="259"/>
            <ac:picMk id="1028" creationId="{785438CA-A9EC-4F38-91AC-00381C714826}"/>
          </ac:picMkLst>
        </pc:picChg>
      </pc:sldChg>
      <pc:sldChg chg="new del ord">
        <pc:chgData name="Lucas Valle Mielke" userId="21588b18ab56a793" providerId="LiveId" clId="{850A1DF3-BCBC-4F22-B030-AB5E177BFA6A}" dt="2021-01-02T07:24:40.467" v="120" actId="47"/>
        <pc:sldMkLst>
          <pc:docMk/>
          <pc:sldMk cId="734875352" sldId="259"/>
        </pc:sldMkLst>
      </pc:sldChg>
      <pc:sldChg chg="modSp new mod ord">
        <pc:chgData name="Lucas Valle Mielke" userId="21588b18ab56a793" providerId="LiveId" clId="{850A1DF3-BCBC-4F22-B030-AB5E177BFA6A}" dt="2021-01-04T18:49:09.889" v="359" actId="403"/>
        <pc:sldMkLst>
          <pc:docMk/>
          <pc:sldMk cId="1929097942" sldId="260"/>
        </pc:sldMkLst>
        <pc:spChg chg="mod">
          <ac:chgData name="Lucas Valle Mielke" userId="21588b18ab56a793" providerId="LiveId" clId="{850A1DF3-BCBC-4F22-B030-AB5E177BFA6A}" dt="2021-01-04T17:52:07.240" v="280" actId="20577"/>
          <ac:spMkLst>
            <pc:docMk/>
            <pc:sldMk cId="1929097942" sldId="260"/>
            <ac:spMk id="2" creationId="{B285222A-6B92-4392-81D1-043EE5DA2609}"/>
          </ac:spMkLst>
        </pc:spChg>
        <pc:spChg chg="mod">
          <ac:chgData name="Lucas Valle Mielke" userId="21588b18ab56a793" providerId="LiveId" clId="{850A1DF3-BCBC-4F22-B030-AB5E177BFA6A}" dt="2021-01-04T18:49:09.889" v="359" actId="403"/>
          <ac:spMkLst>
            <pc:docMk/>
            <pc:sldMk cId="1929097942" sldId="260"/>
            <ac:spMk id="3" creationId="{B0FEBEDB-CDE0-45D7-967A-D6B1AAA589AA}"/>
          </ac:spMkLst>
        </pc:spChg>
      </pc:sldChg>
      <pc:sldChg chg="new del">
        <pc:chgData name="Lucas Valle Mielke" userId="21588b18ab56a793" providerId="LiveId" clId="{850A1DF3-BCBC-4F22-B030-AB5E177BFA6A}" dt="2021-01-02T07:29:58.990" v="258" actId="47"/>
        <pc:sldMkLst>
          <pc:docMk/>
          <pc:sldMk cId="2369142941" sldId="260"/>
        </pc:sldMkLst>
      </pc:sldChg>
      <pc:sldChg chg="addSp modSp new mod">
        <pc:chgData name="Lucas Valle Mielke" userId="21588b18ab56a793" providerId="LiveId" clId="{850A1DF3-BCBC-4F22-B030-AB5E177BFA6A}" dt="2021-01-04T19:42:54.331" v="855" actId="1076"/>
        <pc:sldMkLst>
          <pc:docMk/>
          <pc:sldMk cId="3316467966" sldId="261"/>
        </pc:sldMkLst>
        <pc:spChg chg="add mod">
          <ac:chgData name="Lucas Valle Mielke" userId="21588b18ab56a793" providerId="LiveId" clId="{850A1DF3-BCBC-4F22-B030-AB5E177BFA6A}" dt="2021-01-04T19:42:26.142" v="846" actId="1076"/>
          <ac:spMkLst>
            <pc:docMk/>
            <pc:sldMk cId="3316467966" sldId="261"/>
            <ac:spMk id="2" creationId="{D8AFEDFA-84AB-4432-878D-E168288F838D}"/>
          </ac:spMkLst>
        </pc:spChg>
        <pc:picChg chg="add mod">
          <ac:chgData name="Lucas Valle Mielke" userId="21588b18ab56a793" providerId="LiveId" clId="{850A1DF3-BCBC-4F22-B030-AB5E177BFA6A}" dt="2021-01-04T19:42:54.331" v="855" actId="1076"/>
          <ac:picMkLst>
            <pc:docMk/>
            <pc:sldMk cId="3316467966" sldId="261"/>
            <ac:picMk id="3074" creationId="{5213E491-47B2-4287-9C09-2EEC4302FBD3}"/>
          </ac:picMkLst>
        </pc:picChg>
        <pc:picChg chg="add mod">
          <ac:chgData name="Lucas Valle Mielke" userId="21588b18ab56a793" providerId="LiveId" clId="{850A1DF3-BCBC-4F22-B030-AB5E177BFA6A}" dt="2021-01-04T19:42:50.592" v="852" actId="14100"/>
          <ac:picMkLst>
            <pc:docMk/>
            <pc:sldMk cId="3316467966" sldId="261"/>
            <ac:picMk id="3076" creationId="{EC139CDD-37E4-48F6-92DC-1332360FAEFD}"/>
          </ac:picMkLst>
        </pc:picChg>
      </pc:sldChg>
      <pc:sldChg chg="new del">
        <pc:chgData name="Lucas Valle Mielke" userId="21588b18ab56a793" providerId="LiveId" clId="{850A1DF3-BCBC-4F22-B030-AB5E177BFA6A}" dt="2021-01-04T17:52:20.333" v="283" actId="47"/>
        <pc:sldMkLst>
          <pc:docMk/>
          <pc:sldMk cId="3390449733" sldId="261"/>
        </pc:sldMkLst>
      </pc:sldChg>
      <pc:sldChg chg="addSp delSp modSp add mod">
        <pc:chgData name="Lucas Valle Mielke" userId="21588b18ab56a793" providerId="LiveId" clId="{850A1DF3-BCBC-4F22-B030-AB5E177BFA6A}" dt="2021-01-04T19:38:35.831" v="827" actId="20577"/>
        <pc:sldMkLst>
          <pc:docMk/>
          <pc:sldMk cId="3387382271" sldId="262"/>
        </pc:sldMkLst>
        <pc:spChg chg="add del mod">
          <ac:chgData name="Lucas Valle Mielke" userId="21588b18ab56a793" providerId="LiveId" clId="{850A1DF3-BCBC-4F22-B030-AB5E177BFA6A}" dt="2021-01-04T19:23:21.698" v="424" actId="478"/>
          <ac:spMkLst>
            <pc:docMk/>
            <pc:sldMk cId="3387382271" sldId="262"/>
            <ac:spMk id="2" creationId="{BB887B7A-9165-49CA-A3A4-9F5C8381D25C}"/>
          </ac:spMkLst>
        </pc:spChg>
        <pc:spChg chg="add mod">
          <ac:chgData name="Lucas Valle Mielke" userId="21588b18ab56a793" providerId="LiveId" clId="{850A1DF3-BCBC-4F22-B030-AB5E177BFA6A}" dt="2021-01-04T19:23:56.222" v="532" actId="1076"/>
          <ac:spMkLst>
            <pc:docMk/>
            <pc:sldMk cId="3387382271" sldId="262"/>
            <ac:spMk id="3" creationId="{A087F18F-C3BA-435F-822A-FB0BBFDBDB2C}"/>
          </ac:spMkLst>
        </pc:spChg>
        <pc:spChg chg="del">
          <ac:chgData name="Lucas Valle Mielke" userId="21588b18ab56a793" providerId="LiveId" clId="{850A1DF3-BCBC-4F22-B030-AB5E177BFA6A}" dt="2021-01-04T19:18:08.104" v="398" actId="478"/>
          <ac:spMkLst>
            <pc:docMk/>
            <pc:sldMk cId="3387382271" sldId="262"/>
            <ac:spMk id="4" creationId="{D683C547-927E-4888-A35B-653DF81CA72A}"/>
          </ac:spMkLst>
        </pc:spChg>
        <pc:spChg chg="del">
          <ac:chgData name="Lucas Valle Mielke" userId="21588b18ab56a793" providerId="LiveId" clId="{850A1DF3-BCBC-4F22-B030-AB5E177BFA6A}" dt="2021-01-04T19:18:05.149" v="397" actId="478"/>
          <ac:spMkLst>
            <pc:docMk/>
            <pc:sldMk cId="3387382271" sldId="262"/>
            <ac:spMk id="5" creationId="{E16F3D0E-34C8-4773-8909-D5068203255E}"/>
          </ac:spMkLst>
        </pc:spChg>
        <pc:spChg chg="mod">
          <ac:chgData name="Lucas Valle Mielke" userId="21588b18ab56a793" providerId="LiveId" clId="{850A1DF3-BCBC-4F22-B030-AB5E177BFA6A}" dt="2021-01-04T19:22:49.722" v="418" actId="20577"/>
          <ac:spMkLst>
            <pc:docMk/>
            <pc:sldMk cId="3387382271" sldId="262"/>
            <ac:spMk id="6" creationId="{0CCA6B60-E211-486A-B06C-6E1CA5F933D0}"/>
          </ac:spMkLst>
        </pc:spChg>
        <pc:spChg chg="add del mod">
          <ac:chgData name="Lucas Valle Mielke" userId="21588b18ab56a793" providerId="LiveId" clId="{850A1DF3-BCBC-4F22-B030-AB5E177BFA6A}" dt="2021-01-04T19:35:11.618" v="542" actId="478"/>
          <ac:spMkLst>
            <pc:docMk/>
            <pc:sldMk cId="3387382271" sldId="262"/>
            <ac:spMk id="8" creationId="{3BA29C45-63DB-405E-AB6D-01BC6C88ADC8}"/>
          </ac:spMkLst>
        </pc:spChg>
        <pc:spChg chg="add mod">
          <ac:chgData name="Lucas Valle Mielke" userId="21588b18ab56a793" providerId="LiveId" clId="{850A1DF3-BCBC-4F22-B030-AB5E177BFA6A}" dt="2021-01-04T19:31:32.697" v="536"/>
          <ac:spMkLst>
            <pc:docMk/>
            <pc:sldMk cId="3387382271" sldId="262"/>
            <ac:spMk id="9" creationId="{3C549C71-904F-4F24-9BCC-582D7138675A}"/>
          </ac:spMkLst>
        </pc:spChg>
        <pc:spChg chg="add mod">
          <ac:chgData name="Lucas Valle Mielke" userId="21588b18ab56a793" providerId="LiveId" clId="{850A1DF3-BCBC-4F22-B030-AB5E177BFA6A}" dt="2021-01-04T19:38:35.831" v="827" actId="20577"/>
          <ac:spMkLst>
            <pc:docMk/>
            <pc:sldMk cId="3387382271" sldId="262"/>
            <ac:spMk id="10" creationId="{AA46899D-999F-42E3-B3FE-9E991B3CF434}"/>
          </ac:spMkLst>
        </pc:spChg>
        <pc:spChg chg="add mod">
          <ac:chgData name="Lucas Valle Mielke" userId="21588b18ab56a793" providerId="LiveId" clId="{850A1DF3-BCBC-4F22-B030-AB5E177BFA6A}" dt="2021-01-04T19:38:27.576" v="815" actId="5793"/>
          <ac:spMkLst>
            <pc:docMk/>
            <pc:sldMk cId="3387382271" sldId="262"/>
            <ac:spMk id="12" creationId="{C3822788-FC09-494F-B077-08D83439E313}"/>
          </ac:spMkLst>
        </pc:spChg>
        <pc:picChg chg="add del mod">
          <ac:chgData name="Lucas Valle Mielke" userId="21588b18ab56a793" providerId="LiveId" clId="{850A1DF3-BCBC-4F22-B030-AB5E177BFA6A}" dt="2021-01-04T19:19:37.643" v="410" actId="478"/>
          <ac:picMkLst>
            <pc:docMk/>
            <pc:sldMk cId="3387382271" sldId="262"/>
            <ac:picMk id="1026" creationId="{A2506625-7D86-40A2-AB87-C41F17BFCB04}"/>
          </ac:picMkLst>
        </pc:picChg>
      </pc:sldChg>
      <pc:sldChg chg="addSp modSp new del">
        <pc:chgData name="Lucas Valle Mielke" userId="21588b18ab56a793" providerId="LiveId" clId="{850A1DF3-BCBC-4F22-B030-AB5E177BFA6A}" dt="2021-01-04T19:23:10.191" v="419" actId="47"/>
        <pc:sldMkLst>
          <pc:docMk/>
          <pc:sldMk cId="3335381883" sldId="263"/>
        </pc:sldMkLst>
        <pc:spChg chg="add mod">
          <ac:chgData name="Lucas Valle Mielke" userId="21588b18ab56a793" providerId="LiveId" clId="{850A1DF3-BCBC-4F22-B030-AB5E177BFA6A}" dt="2021-01-04T19:19:34.792" v="409"/>
          <ac:spMkLst>
            <pc:docMk/>
            <pc:sldMk cId="3335381883" sldId="263"/>
            <ac:spMk id="3" creationId="{4C14C907-0D90-4203-A879-82A8AE722237}"/>
          </ac:spMkLst>
        </pc:spChg>
        <pc:picChg chg="add mod">
          <ac:chgData name="Lucas Valle Mielke" userId="21588b18ab56a793" providerId="LiveId" clId="{850A1DF3-BCBC-4F22-B030-AB5E177BFA6A}" dt="2021-01-04T19:19:30.995" v="408" actId="1076"/>
          <ac:picMkLst>
            <pc:docMk/>
            <pc:sldMk cId="3335381883" sldId="263"/>
            <ac:picMk id="2050" creationId="{6DFBACA6-AF5B-4214-8FA2-CF085C0247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08/01/2021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08/01/2021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7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08/01/2021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3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08/01/2021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08/01/2021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4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08/01/2021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3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08/01/2021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82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08/01/2021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30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08/01/2021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72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08/01/2021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8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08/01/2021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3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08/01/2021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1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oconceicao.blogspot.com/2012/06/teorias-demograficas.html" TargetMode="External"/><Relationship Id="rId2" Type="http://schemas.openxmlformats.org/officeDocument/2006/relationships/hyperlink" Target="https://educacao.uol.com.br/disciplinas/geografia/teorias-demograficas-malthusianos-neomalthusianos-e-reformistas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1.folha.uol.com.br/livrariadafolha/2017/04/1876714-livro-retrata-periodo-em-que-a-fome-assolou-a-china-leia-trecho.s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1.globo.com/Noticias/Economia_Negocios/0,,MUL427246-9356,00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5222A-6B92-4392-81D1-043EE5DA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Tópico 2.1.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EBEDB-CDE0-45D7-967A-D6B1AAA58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i="0" dirty="0">
                <a:solidFill>
                  <a:srgbClr val="000000"/>
                </a:solidFill>
                <a:effectLst/>
                <a:latin typeface="Helvetica Neue"/>
              </a:rPr>
              <a:t>População mundial e Produção de Alimentos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09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CCA6B60-E211-486A-B06C-6E1CA5F933D0}"/>
              </a:ext>
            </a:extLst>
          </p:cNvPr>
          <p:cNvSpPr txBox="1"/>
          <p:nvPr/>
        </p:nvSpPr>
        <p:spPr>
          <a:xfrm>
            <a:off x="369246" y="549131"/>
            <a:ext cx="111372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Teorias Demográficas (Malthusiana, </a:t>
            </a:r>
            <a:r>
              <a:rPr lang="pt-BR" sz="2800" b="1" dirty="0" err="1"/>
              <a:t>Neomalthusiana</a:t>
            </a:r>
            <a:r>
              <a:rPr lang="pt-BR" sz="2800" b="1" dirty="0"/>
              <a:t>, Reformista)</a:t>
            </a:r>
            <a:endParaRPr lang="pt-BR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pt-BR" sz="28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142C4F-5F65-4437-8613-A38D51C182F5}"/>
              </a:ext>
            </a:extLst>
          </p:cNvPr>
          <p:cNvSpPr txBox="1"/>
          <p:nvPr/>
        </p:nvSpPr>
        <p:spPr>
          <a:xfrm>
            <a:off x="0" y="6211669"/>
            <a:ext cx="11730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https://educacao.uol.com.br/disciplinas/geografia/teorias-demograficas-malthusianos-neomalthusianos-e-reformistas.htm</a:t>
            </a:r>
            <a:endParaRPr lang="pt-BR" dirty="0"/>
          </a:p>
          <a:p>
            <a:r>
              <a:rPr lang="pt-BR" dirty="0">
                <a:hlinkClick r:id="rId3"/>
              </a:rPr>
              <a:t>http://geoconceicao.blogspot.com/2012/06/teorias-demograficas.html</a:t>
            </a:r>
            <a:r>
              <a:rPr lang="pt-BR" dirty="0"/>
              <a:t> </a:t>
            </a:r>
          </a:p>
        </p:txBody>
      </p:sp>
      <p:pic>
        <p:nvPicPr>
          <p:cNvPr id="1028" name="Picture 4" descr="Teoria Malthusiana: entenda o que diz esse conceito econômico">
            <a:extLst>
              <a:ext uri="{FF2B5EF4-FFF2-40B4-BE49-F238E27FC236}">
                <a16:creationId xmlns:a16="http://schemas.microsoft.com/office/drawing/2014/main" id="{785438CA-A9EC-4F38-91AC-00381C71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29" y="1503238"/>
            <a:ext cx="7581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6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4BD5DE-509F-4FAD-90B5-B104938F118B}"/>
              </a:ext>
            </a:extLst>
          </p:cNvPr>
          <p:cNvSpPr txBox="1"/>
          <p:nvPr/>
        </p:nvSpPr>
        <p:spPr>
          <a:xfrm>
            <a:off x="66675" y="6031995"/>
            <a:ext cx="1205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https://www1.folha.uol.com.br/livrariadafolha/2017/04/1876714-livro-retrata-periodo-em-que-a-fome-assolou-a-china-leia-trecho.shtml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1B3A1-FF07-46E2-B5C8-1582754C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06" y="1580606"/>
            <a:ext cx="10405114" cy="43055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797E94C-1894-4477-89A6-CD41919F0DCC}"/>
              </a:ext>
            </a:extLst>
          </p:cNvPr>
          <p:cNvSpPr txBox="1"/>
          <p:nvPr/>
        </p:nvSpPr>
        <p:spPr>
          <a:xfrm>
            <a:off x="372033" y="566214"/>
            <a:ext cx="58416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pt-BR" dirty="0"/>
              <a:t>Fome na China entre 1958 e 1962</a:t>
            </a:r>
          </a:p>
          <a:p>
            <a:r>
              <a:rPr lang="pt-BR" dirty="0"/>
              <a:t>(Livro A Grande Fome de MAO)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00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683C547-927E-4888-A35B-653DF81CA72A}"/>
              </a:ext>
            </a:extLst>
          </p:cNvPr>
          <p:cNvSpPr txBox="1"/>
          <p:nvPr/>
        </p:nvSpPr>
        <p:spPr>
          <a:xfrm>
            <a:off x="328491" y="6287250"/>
            <a:ext cx="769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http://g1.globo.com/Noticias/Economia_Negocios/0,,MUL427246-9356,00.html</a:t>
            </a:r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6F3D0E-34C8-4773-8909-D5068203255E}"/>
              </a:ext>
            </a:extLst>
          </p:cNvPr>
          <p:cNvSpPr txBox="1"/>
          <p:nvPr/>
        </p:nvSpPr>
        <p:spPr>
          <a:xfrm>
            <a:off x="443464" y="1709346"/>
            <a:ext cx="10673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Os alimentos estão mais caros e, no mundo todo, o tema deixa autoridades em alerta e esquenta debates em torno das </a:t>
            </a:r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possíveis causas para a escassez de comida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b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 acordo com o Programa Mundial de Alimentos (PMA) das Nações Unidas, a falta de alimentos ameaça como um "tsunami silencioso", e pode afundar na fome 100 milhões de pessoas.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 acordo com a Organização das Nações Unidas (ONU) para Agricultura e Alimentação (FAO) os principais fatores que influenciam a alta dos preços dos alimentos são o aumento da demanda, a alta do petróleo, a especulação e condições climáticas desfavoráveis. Há controvérsias sobre a dimensão da responsabilidade dos biocombustíveis, cujas matérias-primas (cana, milho e outras) disputam espaço com culturas destinadas à produção de comida.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CA6B60-E211-486A-B06C-6E1CA5F933D0}"/>
              </a:ext>
            </a:extLst>
          </p:cNvPr>
          <p:cNvSpPr txBox="1"/>
          <p:nvPr/>
        </p:nvSpPr>
        <p:spPr>
          <a:xfrm>
            <a:off x="328491" y="755239"/>
            <a:ext cx="10044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pt-BR" dirty="0"/>
              <a:t>Notícia de Jornal de 2008: Entenda a crise mundial dos alimentos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51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CCA6B60-E211-486A-B06C-6E1CA5F933D0}"/>
              </a:ext>
            </a:extLst>
          </p:cNvPr>
          <p:cNvSpPr txBox="1"/>
          <p:nvPr/>
        </p:nvSpPr>
        <p:spPr>
          <a:xfrm>
            <a:off x="342559" y="656765"/>
            <a:ext cx="40966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pt-BR" dirty="0"/>
              <a:t>Revolução Verde (1960)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87F18F-C3BA-435F-822A-FB0BBFDBDB2C}"/>
              </a:ext>
            </a:extLst>
          </p:cNvPr>
          <p:cNvSpPr txBox="1"/>
          <p:nvPr/>
        </p:nvSpPr>
        <p:spPr>
          <a:xfrm>
            <a:off x="384162" y="1319033"/>
            <a:ext cx="9620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Disseminação de novas tecnologias e práticas agrícolas que resultaram em aumento de produtividade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549C71-904F-4F24-9BCC-582D7138675A}"/>
              </a:ext>
            </a:extLst>
          </p:cNvPr>
          <p:cNvSpPr txBox="1"/>
          <p:nvPr/>
        </p:nvSpPr>
        <p:spPr>
          <a:xfrm>
            <a:off x="0" y="644377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https://pt.wikipedia.org/wiki/Revolu%C3%A7%C3%A3o_verde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46899D-999F-42E3-B3FE-9E991B3CF434}"/>
              </a:ext>
            </a:extLst>
          </p:cNvPr>
          <p:cNvSpPr txBox="1"/>
          <p:nvPr/>
        </p:nvSpPr>
        <p:spPr>
          <a:xfrm flipH="1">
            <a:off x="500742" y="2273140"/>
            <a:ext cx="5325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Vantagens:</a:t>
            </a:r>
          </a:p>
          <a:p>
            <a:endParaRPr lang="pt-BR" dirty="0"/>
          </a:p>
          <a:p>
            <a:r>
              <a:rPr lang="pt-BR" dirty="0"/>
              <a:t>Produtividade</a:t>
            </a:r>
          </a:p>
          <a:p>
            <a:r>
              <a:rPr lang="pt-BR" dirty="0"/>
              <a:t>Redução do uso da terra*</a:t>
            </a:r>
          </a:p>
          <a:p>
            <a:r>
              <a:rPr lang="pt-BR" dirty="0"/>
              <a:t>Desenvolvimento econômico</a:t>
            </a:r>
          </a:p>
          <a:p>
            <a:r>
              <a:rPr lang="pt-BR" dirty="0"/>
              <a:t>Desenvolvimento científico</a:t>
            </a:r>
          </a:p>
          <a:p>
            <a:r>
              <a:rPr lang="pt-BR" dirty="0"/>
              <a:t>etc.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822788-FC09-494F-B077-08D83439E313}"/>
              </a:ext>
            </a:extLst>
          </p:cNvPr>
          <p:cNvSpPr txBox="1"/>
          <p:nvPr/>
        </p:nvSpPr>
        <p:spPr>
          <a:xfrm flipH="1">
            <a:off x="6096000" y="2312243"/>
            <a:ext cx="5595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Desvantagens:</a:t>
            </a:r>
          </a:p>
          <a:p>
            <a:endParaRPr lang="pt-BR" dirty="0"/>
          </a:p>
          <a:p>
            <a:r>
              <a:rPr lang="pt-BR" dirty="0"/>
              <a:t>Êxodo rural* (priorização de estrutura latifundiária)</a:t>
            </a:r>
          </a:p>
          <a:p>
            <a:r>
              <a:rPr lang="pt-BR" dirty="0"/>
              <a:t>Concentração de terra</a:t>
            </a:r>
          </a:p>
          <a:p>
            <a:r>
              <a:rPr lang="pt-BR" dirty="0"/>
              <a:t>Esgotamento do solo</a:t>
            </a:r>
          </a:p>
          <a:p>
            <a:r>
              <a:rPr lang="pt-BR" dirty="0"/>
              <a:t>Erosão</a:t>
            </a:r>
          </a:p>
          <a:p>
            <a:r>
              <a:rPr lang="pt-BR" dirty="0"/>
              <a:t>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738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8AFEDFA-84AB-4432-878D-E168288F838D}"/>
              </a:ext>
            </a:extLst>
          </p:cNvPr>
          <p:cNvSpPr txBox="1"/>
          <p:nvPr/>
        </p:nvSpPr>
        <p:spPr>
          <a:xfrm>
            <a:off x="485246" y="755239"/>
            <a:ext cx="57190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pt-BR" dirty="0" err="1"/>
              <a:t>Merging</a:t>
            </a:r>
            <a:r>
              <a:rPr lang="pt-BR" dirty="0"/>
              <a:t> com Pandas: </a:t>
            </a:r>
            <a:r>
              <a:rPr lang="pt-BR" dirty="0" err="1"/>
              <a:t>pd.merge</a:t>
            </a:r>
            <a:r>
              <a:rPr lang="pt-BR" dirty="0"/>
              <a:t>()</a:t>
            </a:r>
          </a:p>
          <a:p>
            <a:endParaRPr lang="pt-BR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5213E491-47B2-4287-9C09-2EEC4302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73" y="2107113"/>
            <a:ext cx="4630362" cy="286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Data Merging? | Displayr">
            <a:extLst>
              <a:ext uri="{FF2B5EF4-FFF2-40B4-BE49-F238E27FC236}">
                <a16:creationId xmlns:a16="http://schemas.microsoft.com/office/drawing/2014/main" id="{EC139CDD-37E4-48F6-92DC-1332360FA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2" y="2126707"/>
            <a:ext cx="5011660" cy="30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4679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1118</TotalTime>
  <Words>339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Gill Sans MT</vt:lpstr>
      <vt:lpstr>Helvetica Neue</vt:lpstr>
      <vt:lpstr>Times New Roman</vt:lpstr>
      <vt:lpstr>Wingdings 2</vt:lpstr>
      <vt:lpstr>Dividendo</vt:lpstr>
      <vt:lpstr>Tópico 2.1.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Valle Mielke</dc:creator>
  <cp:lastModifiedBy>Lucas Valle Mielke</cp:lastModifiedBy>
  <cp:revision>1</cp:revision>
  <dcterms:created xsi:type="dcterms:W3CDTF">2021-01-02T07:13:52Z</dcterms:created>
  <dcterms:modified xsi:type="dcterms:W3CDTF">2021-01-09T17:03:39Z</dcterms:modified>
</cp:coreProperties>
</file>