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19522D-B837-4F12-B2A7-B3662BE8D250}" v="7" dt="2021-01-04T20:15:18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Valle Mielke" userId="21588b18ab56a793" providerId="LiveId" clId="{850A1DF3-BCBC-4F22-B030-AB5E177BFA6A}"/>
    <pc:docChg chg="undo custSel addSld delSld modSld sldOrd">
      <pc:chgData name="Lucas Valle Mielke" userId="21588b18ab56a793" providerId="LiveId" clId="{850A1DF3-BCBC-4F22-B030-AB5E177BFA6A}" dt="2021-01-04T19:42:54.331" v="855" actId="1076"/>
      <pc:docMkLst>
        <pc:docMk/>
      </pc:docMkLst>
      <pc:sldChg chg="modSp mod modClrScheme chgLayout">
        <pc:chgData name="Lucas Valle Mielke" userId="21588b18ab56a793" providerId="LiveId" clId="{850A1DF3-BCBC-4F22-B030-AB5E177BFA6A}" dt="2021-01-04T17:56:19.032" v="358" actId="14100"/>
        <pc:sldMkLst>
          <pc:docMk/>
          <pc:sldMk cId="1092510858" sldId="256"/>
        </pc:sldMkLst>
        <pc:spChg chg="mod">
          <ac:chgData name="Lucas Valle Mielke" userId="21588b18ab56a793" providerId="LiveId" clId="{850A1DF3-BCBC-4F22-B030-AB5E177BFA6A}" dt="2021-01-02T07:28:35.448" v="249" actId="1076"/>
          <ac:spMkLst>
            <pc:docMk/>
            <pc:sldMk cId="1092510858" sldId="256"/>
            <ac:spMk id="4" creationId="{D683C547-927E-4888-A35B-653DF81CA72A}"/>
          </ac:spMkLst>
        </pc:spChg>
        <pc:spChg chg="mod">
          <ac:chgData name="Lucas Valle Mielke" userId="21588b18ab56a793" providerId="LiveId" clId="{850A1DF3-BCBC-4F22-B030-AB5E177BFA6A}" dt="2021-01-04T17:56:19.032" v="358" actId="14100"/>
          <ac:spMkLst>
            <pc:docMk/>
            <pc:sldMk cId="1092510858" sldId="256"/>
            <ac:spMk id="5" creationId="{E16F3D0E-34C8-4773-8909-D5068203255E}"/>
          </ac:spMkLst>
        </pc:spChg>
        <pc:spChg chg="mod">
          <ac:chgData name="Lucas Valle Mielke" userId="21588b18ab56a793" providerId="LiveId" clId="{850A1DF3-BCBC-4F22-B030-AB5E177BFA6A}" dt="2021-01-04T17:56:10.808" v="356" actId="108"/>
          <ac:spMkLst>
            <pc:docMk/>
            <pc:sldMk cId="1092510858" sldId="256"/>
            <ac:spMk id="6" creationId="{0CCA6B60-E211-486A-B06C-6E1CA5F933D0}"/>
          </ac:spMkLst>
        </pc:spChg>
      </pc:sldChg>
      <pc:sldChg chg="modSp new del mod">
        <pc:chgData name="Lucas Valle Mielke" userId="21588b18ab56a793" providerId="LiveId" clId="{850A1DF3-BCBC-4F22-B030-AB5E177BFA6A}" dt="2021-01-02T07:21:34.018" v="6" actId="47"/>
        <pc:sldMkLst>
          <pc:docMk/>
          <pc:sldMk cId="1531008663" sldId="257"/>
        </pc:sldMkLst>
        <pc:spChg chg="mod">
          <ac:chgData name="Lucas Valle Mielke" userId="21588b18ab56a793" providerId="LiveId" clId="{850A1DF3-BCBC-4F22-B030-AB5E177BFA6A}" dt="2021-01-02T07:21:28.871" v="4"/>
          <ac:spMkLst>
            <pc:docMk/>
            <pc:sldMk cId="1531008663" sldId="257"/>
            <ac:spMk id="3" creationId="{15D9349A-D00F-4A4B-A9C6-DA2B50A5E0B8}"/>
          </ac:spMkLst>
        </pc:spChg>
      </pc:sldChg>
      <pc:sldChg chg="new del">
        <pc:chgData name="Lucas Valle Mielke" userId="21588b18ab56a793" providerId="LiveId" clId="{850A1DF3-BCBC-4F22-B030-AB5E177BFA6A}" dt="2021-01-02T07:21:24.240" v="2" actId="47"/>
        <pc:sldMkLst>
          <pc:docMk/>
          <pc:sldMk cId="1887430789" sldId="257"/>
        </pc:sldMkLst>
      </pc:sldChg>
      <pc:sldChg chg="del">
        <pc:chgData name="Lucas Valle Mielke" userId="21588b18ab56a793" providerId="LiveId" clId="{850A1DF3-BCBC-4F22-B030-AB5E177BFA6A}" dt="2021-01-02T07:21:18.858" v="0" actId="47"/>
        <pc:sldMkLst>
          <pc:docMk/>
          <pc:sldMk cId="4080606539" sldId="257"/>
        </pc:sldMkLst>
      </pc:sldChg>
      <pc:sldChg chg="addSp delSp modSp new mod ord">
        <pc:chgData name="Lucas Valle Mielke" userId="21588b18ab56a793" providerId="LiveId" clId="{850A1DF3-BCBC-4F22-B030-AB5E177BFA6A}" dt="2021-01-04T17:56:04.276" v="355" actId="108"/>
        <pc:sldMkLst>
          <pc:docMk/>
          <pc:sldMk cId="1393001971" sldId="258"/>
        </pc:sldMkLst>
        <pc:spChg chg="add mod">
          <ac:chgData name="Lucas Valle Mielke" userId="21588b18ab56a793" providerId="LiveId" clId="{850A1DF3-BCBC-4F22-B030-AB5E177BFA6A}" dt="2021-01-02T07:28:42.681" v="252" actId="1076"/>
          <ac:spMkLst>
            <pc:docMk/>
            <pc:sldMk cId="1393001971" sldId="258"/>
            <ac:spMk id="2" creationId="{B44BD5DE-509F-4FAD-90B5-B104938F118B}"/>
          </ac:spMkLst>
        </pc:spChg>
        <pc:spChg chg="add del mod">
          <ac:chgData name="Lucas Valle Mielke" userId="21588b18ab56a793" providerId="LiveId" clId="{850A1DF3-BCBC-4F22-B030-AB5E177BFA6A}" dt="2021-01-02T07:22:06.317" v="13" actId="478"/>
          <ac:spMkLst>
            <pc:docMk/>
            <pc:sldMk cId="1393001971" sldId="258"/>
            <ac:spMk id="3" creationId="{7C804853-73CD-4AAB-A149-33582F09976A}"/>
          </ac:spMkLst>
        </pc:spChg>
        <pc:spChg chg="add mod">
          <ac:chgData name="Lucas Valle Mielke" userId="21588b18ab56a793" providerId="LiveId" clId="{850A1DF3-BCBC-4F22-B030-AB5E177BFA6A}" dt="2021-01-04T17:56:04.276" v="355" actId="108"/>
          <ac:spMkLst>
            <pc:docMk/>
            <pc:sldMk cId="1393001971" sldId="258"/>
            <ac:spMk id="6" creationId="{7797E94C-1894-4477-89A6-CD41919F0DCC}"/>
          </ac:spMkLst>
        </pc:spChg>
        <pc:picChg chg="add mod">
          <ac:chgData name="Lucas Valle Mielke" userId="21588b18ab56a793" providerId="LiveId" clId="{850A1DF3-BCBC-4F22-B030-AB5E177BFA6A}" dt="2021-01-04T17:55:34.440" v="350" actId="1076"/>
          <ac:picMkLst>
            <pc:docMk/>
            <pc:sldMk cId="1393001971" sldId="258"/>
            <ac:picMk id="5" creationId="{8E71B3A1-FF07-46E2-B5C8-1582754CC448}"/>
          </ac:picMkLst>
        </pc:picChg>
      </pc:sldChg>
      <pc:sldChg chg="addSp delSp modSp add mod ord modClrScheme chgLayout">
        <pc:chgData name="Lucas Valle Mielke" userId="21588b18ab56a793" providerId="LiveId" clId="{850A1DF3-BCBC-4F22-B030-AB5E177BFA6A}" dt="2021-01-04T17:55:24.929" v="346" actId="20577"/>
        <pc:sldMkLst>
          <pc:docMk/>
          <pc:sldMk cId="282264542" sldId="259"/>
        </pc:sldMkLst>
        <pc:spChg chg="add del mod ord">
          <ac:chgData name="Lucas Valle Mielke" userId="21588b18ab56a793" providerId="LiveId" clId="{850A1DF3-BCBC-4F22-B030-AB5E177BFA6A}" dt="2021-01-04T17:54:06.693" v="287" actId="700"/>
          <ac:spMkLst>
            <pc:docMk/>
            <pc:sldMk cId="282264542" sldId="259"/>
            <ac:spMk id="2" creationId="{5EE34C43-2FC8-4292-97BF-6993E0A617F7}"/>
          </ac:spMkLst>
        </pc:spChg>
        <pc:spChg chg="del">
          <ac:chgData name="Lucas Valle Mielke" userId="21588b18ab56a793" providerId="LiveId" clId="{850A1DF3-BCBC-4F22-B030-AB5E177BFA6A}" dt="2021-01-02T07:26:06.234" v="147" actId="478"/>
          <ac:spMkLst>
            <pc:docMk/>
            <pc:sldMk cId="282264542" sldId="259"/>
            <ac:spMk id="4" creationId="{D683C547-927E-4888-A35B-653DF81CA72A}"/>
          </ac:spMkLst>
        </pc:spChg>
        <pc:spChg chg="del">
          <ac:chgData name="Lucas Valle Mielke" userId="21588b18ab56a793" providerId="LiveId" clId="{850A1DF3-BCBC-4F22-B030-AB5E177BFA6A}" dt="2021-01-02T07:26:02.205" v="144" actId="478"/>
          <ac:spMkLst>
            <pc:docMk/>
            <pc:sldMk cId="282264542" sldId="259"/>
            <ac:spMk id="5" creationId="{E16F3D0E-34C8-4773-8909-D5068203255E}"/>
          </ac:spMkLst>
        </pc:spChg>
        <pc:spChg chg="mod">
          <ac:chgData name="Lucas Valle Mielke" userId="21588b18ab56a793" providerId="LiveId" clId="{850A1DF3-BCBC-4F22-B030-AB5E177BFA6A}" dt="2021-01-04T17:55:24.929" v="346" actId="20577"/>
          <ac:spMkLst>
            <pc:docMk/>
            <pc:sldMk cId="282264542" sldId="259"/>
            <ac:spMk id="6" creationId="{0CCA6B60-E211-486A-B06C-6E1CA5F933D0}"/>
          </ac:spMkLst>
        </pc:spChg>
        <pc:spChg chg="add mod">
          <ac:chgData name="Lucas Valle Mielke" userId="21588b18ab56a793" providerId="LiveId" clId="{850A1DF3-BCBC-4F22-B030-AB5E177BFA6A}" dt="2021-01-02T07:28:29.023" v="247" actId="1076"/>
          <ac:spMkLst>
            <pc:docMk/>
            <pc:sldMk cId="282264542" sldId="259"/>
            <ac:spMk id="7" creationId="{A0142C4F-5F65-4437-8613-A38D51C182F5}"/>
          </ac:spMkLst>
        </pc:spChg>
        <pc:spChg chg="add del mod">
          <ac:chgData name="Lucas Valle Mielke" userId="21588b18ab56a793" providerId="LiveId" clId="{850A1DF3-BCBC-4F22-B030-AB5E177BFA6A}" dt="2021-01-04T17:54:24.660" v="292" actId="478"/>
          <ac:spMkLst>
            <pc:docMk/>
            <pc:sldMk cId="282264542" sldId="259"/>
            <ac:spMk id="8" creationId="{BF8AD4A4-AA23-444A-87AC-29DF407E8931}"/>
          </ac:spMkLst>
        </pc:spChg>
        <pc:picChg chg="add del mod">
          <ac:chgData name="Lucas Valle Mielke" userId="21588b18ab56a793" providerId="LiveId" clId="{850A1DF3-BCBC-4F22-B030-AB5E177BFA6A}" dt="2021-01-04T17:55:01.318" v="298" actId="478"/>
          <ac:picMkLst>
            <pc:docMk/>
            <pc:sldMk cId="282264542" sldId="259"/>
            <ac:picMk id="10" creationId="{4F3B7EF8-7833-4D90-8436-52A13E47DCE0}"/>
          </ac:picMkLst>
        </pc:picChg>
        <pc:picChg chg="add del">
          <ac:chgData name="Lucas Valle Mielke" userId="21588b18ab56a793" providerId="LiveId" clId="{850A1DF3-BCBC-4F22-B030-AB5E177BFA6A}" dt="2021-01-04T17:55:03.587" v="300" actId="478"/>
          <ac:picMkLst>
            <pc:docMk/>
            <pc:sldMk cId="282264542" sldId="259"/>
            <ac:picMk id="1026" creationId="{8F33B17F-A011-4FB3-A186-1E1C2CEA2AF3}"/>
          </ac:picMkLst>
        </pc:picChg>
        <pc:picChg chg="add mod">
          <ac:chgData name="Lucas Valle Mielke" userId="21588b18ab56a793" providerId="LiveId" clId="{850A1DF3-BCBC-4F22-B030-AB5E177BFA6A}" dt="2021-01-04T17:55:10.833" v="302" actId="1076"/>
          <ac:picMkLst>
            <pc:docMk/>
            <pc:sldMk cId="282264542" sldId="259"/>
            <ac:picMk id="1028" creationId="{785438CA-A9EC-4F38-91AC-00381C714826}"/>
          </ac:picMkLst>
        </pc:picChg>
      </pc:sldChg>
      <pc:sldChg chg="new del ord">
        <pc:chgData name="Lucas Valle Mielke" userId="21588b18ab56a793" providerId="LiveId" clId="{850A1DF3-BCBC-4F22-B030-AB5E177BFA6A}" dt="2021-01-02T07:24:40.467" v="120" actId="47"/>
        <pc:sldMkLst>
          <pc:docMk/>
          <pc:sldMk cId="734875352" sldId="259"/>
        </pc:sldMkLst>
      </pc:sldChg>
      <pc:sldChg chg="modSp new mod ord">
        <pc:chgData name="Lucas Valle Mielke" userId="21588b18ab56a793" providerId="LiveId" clId="{850A1DF3-BCBC-4F22-B030-AB5E177BFA6A}" dt="2021-01-04T18:49:09.889" v="359" actId="403"/>
        <pc:sldMkLst>
          <pc:docMk/>
          <pc:sldMk cId="1929097942" sldId="260"/>
        </pc:sldMkLst>
        <pc:spChg chg="mod">
          <ac:chgData name="Lucas Valle Mielke" userId="21588b18ab56a793" providerId="LiveId" clId="{850A1DF3-BCBC-4F22-B030-AB5E177BFA6A}" dt="2021-01-04T17:52:07.240" v="280" actId="20577"/>
          <ac:spMkLst>
            <pc:docMk/>
            <pc:sldMk cId="1929097942" sldId="260"/>
            <ac:spMk id="2" creationId="{B285222A-6B92-4392-81D1-043EE5DA2609}"/>
          </ac:spMkLst>
        </pc:spChg>
        <pc:spChg chg="mod">
          <ac:chgData name="Lucas Valle Mielke" userId="21588b18ab56a793" providerId="LiveId" clId="{850A1DF3-BCBC-4F22-B030-AB5E177BFA6A}" dt="2021-01-04T18:49:09.889" v="359" actId="403"/>
          <ac:spMkLst>
            <pc:docMk/>
            <pc:sldMk cId="1929097942" sldId="260"/>
            <ac:spMk id="3" creationId="{B0FEBEDB-CDE0-45D7-967A-D6B1AAA589AA}"/>
          </ac:spMkLst>
        </pc:spChg>
      </pc:sldChg>
      <pc:sldChg chg="new del">
        <pc:chgData name="Lucas Valle Mielke" userId="21588b18ab56a793" providerId="LiveId" clId="{850A1DF3-BCBC-4F22-B030-AB5E177BFA6A}" dt="2021-01-02T07:29:58.990" v="258" actId="47"/>
        <pc:sldMkLst>
          <pc:docMk/>
          <pc:sldMk cId="2369142941" sldId="260"/>
        </pc:sldMkLst>
      </pc:sldChg>
      <pc:sldChg chg="addSp modSp new mod">
        <pc:chgData name="Lucas Valle Mielke" userId="21588b18ab56a793" providerId="LiveId" clId="{850A1DF3-BCBC-4F22-B030-AB5E177BFA6A}" dt="2021-01-04T19:42:54.331" v="855" actId="1076"/>
        <pc:sldMkLst>
          <pc:docMk/>
          <pc:sldMk cId="3316467966" sldId="261"/>
        </pc:sldMkLst>
        <pc:spChg chg="add mod">
          <ac:chgData name="Lucas Valle Mielke" userId="21588b18ab56a793" providerId="LiveId" clId="{850A1DF3-BCBC-4F22-B030-AB5E177BFA6A}" dt="2021-01-04T19:42:26.142" v="846" actId="1076"/>
          <ac:spMkLst>
            <pc:docMk/>
            <pc:sldMk cId="3316467966" sldId="261"/>
            <ac:spMk id="2" creationId="{D8AFEDFA-84AB-4432-878D-E168288F838D}"/>
          </ac:spMkLst>
        </pc:spChg>
        <pc:picChg chg="add mod">
          <ac:chgData name="Lucas Valle Mielke" userId="21588b18ab56a793" providerId="LiveId" clId="{850A1DF3-BCBC-4F22-B030-AB5E177BFA6A}" dt="2021-01-04T19:42:54.331" v="855" actId="1076"/>
          <ac:picMkLst>
            <pc:docMk/>
            <pc:sldMk cId="3316467966" sldId="261"/>
            <ac:picMk id="3074" creationId="{5213E491-47B2-4287-9C09-2EEC4302FBD3}"/>
          </ac:picMkLst>
        </pc:picChg>
        <pc:picChg chg="add mod">
          <ac:chgData name="Lucas Valle Mielke" userId="21588b18ab56a793" providerId="LiveId" clId="{850A1DF3-BCBC-4F22-B030-AB5E177BFA6A}" dt="2021-01-04T19:42:50.592" v="852" actId="14100"/>
          <ac:picMkLst>
            <pc:docMk/>
            <pc:sldMk cId="3316467966" sldId="261"/>
            <ac:picMk id="3076" creationId="{EC139CDD-37E4-48F6-92DC-1332360FAEFD}"/>
          </ac:picMkLst>
        </pc:picChg>
      </pc:sldChg>
      <pc:sldChg chg="new del">
        <pc:chgData name="Lucas Valle Mielke" userId="21588b18ab56a793" providerId="LiveId" clId="{850A1DF3-BCBC-4F22-B030-AB5E177BFA6A}" dt="2021-01-04T17:52:20.333" v="283" actId="47"/>
        <pc:sldMkLst>
          <pc:docMk/>
          <pc:sldMk cId="3390449733" sldId="261"/>
        </pc:sldMkLst>
      </pc:sldChg>
      <pc:sldChg chg="addSp delSp modSp add mod">
        <pc:chgData name="Lucas Valle Mielke" userId="21588b18ab56a793" providerId="LiveId" clId="{850A1DF3-BCBC-4F22-B030-AB5E177BFA6A}" dt="2021-01-04T19:38:35.831" v="827" actId="20577"/>
        <pc:sldMkLst>
          <pc:docMk/>
          <pc:sldMk cId="3387382271" sldId="262"/>
        </pc:sldMkLst>
        <pc:spChg chg="add del mod">
          <ac:chgData name="Lucas Valle Mielke" userId="21588b18ab56a793" providerId="LiveId" clId="{850A1DF3-BCBC-4F22-B030-AB5E177BFA6A}" dt="2021-01-04T19:23:21.698" v="424" actId="478"/>
          <ac:spMkLst>
            <pc:docMk/>
            <pc:sldMk cId="3387382271" sldId="262"/>
            <ac:spMk id="2" creationId="{BB887B7A-9165-49CA-A3A4-9F5C8381D25C}"/>
          </ac:spMkLst>
        </pc:spChg>
        <pc:spChg chg="add mod">
          <ac:chgData name="Lucas Valle Mielke" userId="21588b18ab56a793" providerId="LiveId" clId="{850A1DF3-BCBC-4F22-B030-AB5E177BFA6A}" dt="2021-01-04T19:23:56.222" v="532" actId="1076"/>
          <ac:spMkLst>
            <pc:docMk/>
            <pc:sldMk cId="3387382271" sldId="262"/>
            <ac:spMk id="3" creationId="{A087F18F-C3BA-435F-822A-FB0BBFDBDB2C}"/>
          </ac:spMkLst>
        </pc:spChg>
        <pc:spChg chg="del">
          <ac:chgData name="Lucas Valle Mielke" userId="21588b18ab56a793" providerId="LiveId" clId="{850A1DF3-BCBC-4F22-B030-AB5E177BFA6A}" dt="2021-01-04T19:18:08.104" v="398" actId="478"/>
          <ac:spMkLst>
            <pc:docMk/>
            <pc:sldMk cId="3387382271" sldId="262"/>
            <ac:spMk id="4" creationId="{D683C547-927E-4888-A35B-653DF81CA72A}"/>
          </ac:spMkLst>
        </pc:spChg>
        <pc:spChg chg="del">
          <ac:chgData name="Lucas Valle Mielke" userId="21588b18ab56a793" providerId="LiveId" clId="{850A1DF3-BCBC-4F22-B030-AB5E177BFA6A}" dt="2021-01-04T19:18:05.149" v="397" actId="478"/>
          <ac:spMkLst>
            <pc:docMk/>
            <pc:sldMk cId="3387382271" sldId="262"/>
            <ac:spMk id="5" creationId="{E16F3D0E-34C8-4773-8909-D5068203255E}"/>
          </ac:spMkLst>
        </pc:spChg>
        <pc:spChg chg="mod">
          <ac:chgData name="Lucas Valle Mielke" userId="21588b18ab56a793" providerId="LiveId" clId="{850A1DF3-BCBC-4F22-B030-AB5E177BFA6A}" dt="2021-01-04T19:22:49.722" v="418" actId="20577"/>
          <ac:spMkLst>
            <pc:docMk/>
            <pc:sldMk cId="3387382271" sldId="262"/>
            <ac:spMk id="6" creationId="{0CCA6B60-E211-486A-B06C-6E1CA5F933D0}"/>
          </ac:spMkLst>
        </pc:spChg>
        <pc:spChg chg="add del mod">
          <ac:chgData name="Lucas Valle Mielke" userId="21588b18ab56a793" providerId="LiveId" clId="{850A1DF3-BCBC-4F22-B030-AB5E177BFA6A}" dt="2021-01-04T19:35:11.618" v="542" actId="478"/>
          <ac:spMkLst>
            <pc:docMk/>
            <pc:sldMk cId="3387382271" sldId="262"/>
            <ac:spMk id="8" creationId="{3BA29C45-63DB-405E-AB6D-01BC6C88ADC8}"/>
          </ac:spMkLst>
        </pc:spChg>
        <pc:spChg chg="add mod">
          <ac:chgData name="Lucas Valle Mielke" userId="21588b18ab56a793" providerId="LiveId" clId="{850A1DF3-BCBC-4F22-B030-AB5E177BFA6A}" dt="2021-01-04T19:31:32.697" v="536"/>
          <ac:spMkLst>
            <pc:docMk/>
            <pc:sldMk cId="3387382271" sldId="262"/>
            <ac:spMk id="9" creationId="{3C549C71-904F-4F24-9BCC-582D7138675A}"/>
          </ac:spMkLst>
        </pc:spChg>
        <pc:spChg chg="add mod">
          <ac:chgData name="Lucas Valle Mielke" userId="21588b18ab56a793" providerId="LiveId" clId="{850A1DF3-BCBC-4F22-B030-AB5E177BFA6A}" dt="2021-01-04T19:38:35.831" v="827" actId="20577"/>
          <ac:spMkLst>
            <pc:docMk/>
            <pc:sldMk cId="3387382271" sldId="262"/>
            <ac:spMk id="10" creationId="{AA46899D-999F-42E3-B3FE-9E991B3CF434}"/>
          </ac:spMkLst>
        </pc:spChg>
        <pc:spChg chg="add mod">
          <ac:chgData name="Lucas Valle Mielke" userId="21588b18ab56a793" providerId="LiveId" clId="{850A1DF3-BCBC-4F22-B030-AB5E177BFA6A}" dt="2021-01-04T19:38:27.576" v="815" actId="5793"/>
          <ac:spMkLst>
            <pc:docMk/>
            <pc:sldMk cId="3387382271" sldId="262"/>
            <ac:spMk id="12" creationId="{C3822788-FC09-494F-B077-08D83439E313}"/>
          </ac:spMkLst>
        </pc:spChg>
        <pc:picChg chg="add del mod">
          <ac:chgData name="Lucas Valle Mielke" userId="21588b18ab56a793" providerId="LiveId" clId="{850A1DF3-BCBC-4F22-B030-AB5E177BFA6A}" dt="2021-01-04T19:19:37.643" v="410" actId="478"/>
          <ac:picMkLst>
            <pc:docMk/>
            <pc:sldMk cId="3387382271" sldId="262"/>
            <ac:picMk id="1026" creationId="{A2506625-7D86-40A2-AB87-C41F17BFCB04}"/>
          </ac:picMkLst>
        </pc:picChg>
      </pc:sldChg>
      <pc:sldChg chg="addSp modSp new del">
        <pc:chgData name="Lucas Valle Mielke" userId="21588b18ab56a793" providerId="LiveId" clId="{850A1DF3-BCBC-4F22-B030-AB5E177BFA6A}" dt="2021-01-04T19:23:10.191" v="419" actId="47"/>
        <pc:sldMkLst>
          <pc:docMk/>
          <pc:sldMk cId="3335381883" sldId="263"/>
        </pc:sldMkLst>
        <pc:spChg chg="add mod">
          <ac:chgData name="Lucas Valle Mielke" userId="21588b18ab56a793" providerId="LiveId" clId="{850A1DF3-BCBC-4F22-B030-AB5E177BFA6A}" dt="2021-01-04T19:19:34.792" v="409"/>
          <ac:spMkLst>
            <pc:docMk/>
            <pc:sldMk cId="3335381883" sldId="263"/>
            <ac:spMk id="3" creationId="{4C14C907-0D90-4203-A879-82A8AE722237}"/>
          </ac:spMkLst>
        </pc:spChg>
        <pc:picChg chg="add mod">
          <ac:chgData name="Lucas Valle Mielke" userId="21588b18ab56a793" providerId="LiveId" clId="{850A1DF3-BCBC-4F22-B030-AB5E177BFA6A}" dt="2021-01-04T19:19:30.995" v="408" actId="1076"/>
          <ac:picMkLst>
            <pc:docMk/>
            <pc:sldMk cId="3335381883" sldId="263"/>
            <ac:picMk id="2050" creationId="{6DFBACA6-AF5B-4214-8FA2-CF085C0247B0}"/>
          </ac:picMkLst>
        </pc:picChg>
      </pc:sldChg>
    </pc:docChg>
  </pc:docChgLst>
  <pc:docChgLst>
    <pc:chgData name="Lucas Valle Mielke" userId="21588b18ab56a793" providerId="LiveId" clId="{E419522D-B837-4F12-B2A7-B3662BE8D250}"/>
    <pc:docChg chg="custSel addSld delSld modSld">
      <pc:chgData name="Lucas Valle Mielke" userId="21588b18ab56a793" providerId="LiveId" clId="{E419522D-B837-4F12-B2A7-B3662BE8D250}" dt="2021-01-13T21:57:09.212" v="99" actId="1076"/>
      <pc:docMkLst>
        <pc:docMk/>
      </pc:docMkLst>
      <pc:sldChg chg="del">
        <pc:chgData name="Lucas Valle Mielke" userId="21588b18ab56a793" providerId="LiveId" clId="{E419522D-B837-4F12-B2A7-B3662BE8D250}" dt="2021-01-04T19:51:55.488" v="3" actId="47"/>
        <pc:sldMkLst>
          <pc:docMk/>
          <pc:sldMk cId="1092510858" sldId="256"/>
        </pc:sldMkLst>
      </pc:sldChg>
      <pc:sldChg chg="del">
        <pc:chgData name="Lucas Valle Mielke" userId="21588b18ab56a793" providerId="LiveId" clId="{E419522D-B837-4F12-B2A7-B3662BE8D250}" dt="2021-01-04T19:51:55.488" v="3" actId="47"/>
        <pc:sldMkLst>
          <pc:docMk/>
          <pc:sldMk cId="1393001971" sldId="258"/>
        </pc:sldMkLst>
      </pc:sldChg>
      <pc:sldChg chg="del">
        <pc:chgData name="Lucas Valle Mielke" userId="21588b18ab56a793" providerId="LiveId" clId="{E419522D-B837-4F12-B2A7-B3662BE8D250}" dt="2021-01-04T19:51:55.488" v="3" actId="47"/>
        <pc:sldMkLst>
          <pc:docMk/>
          <pc:sldMk cId="282264542" sldId="259"/>
        </pc:sldMkLst>
      </pc:sldChg>
      <pc:sldChg chg="modSp mod">
        <pc:chgData name="Lucas Valle Mielke" userId="21588b18ab56a793" providerId="LiveId" clId="{E419522D-B837-4F12-B2A7-B3662BE8D250}" dt="2021-01-04T19:51:51.423" v="2" actId="27636"/>
        <pc:sldMkLst>
          <pc:docMk/>
          <pc:sldMk cId="1929097942" sldId="260"/>
        </pc:sldMkLst>
        <pc:spChg chg="mod">
          <ac:chgData name="Lucas Valle Mielke" userId="21588b18ab56a793" providerId="LiveId" clId="{E419522D-B837-4F12-B2A7-B3662BE8D250}" dt="2021-01-04T19:51:43.880" v="0" actId="20577"/>
          <ac:spMkLst>
            <pc:docMk/>
            <pc:sldMk cId="1929097942" sldId="260"/>
            <ac:spMk id="2" creationId="{B285222A-6B92-4392-81D1-043EE5DA2609}"/>
          </ac:spMkLst>
        </pc:spChg>
        <pc:spChg chg="mod">
          <ac:chgData name="Lucas Valle Mielke" userId="21588b18ab56a793" providerId="LiveId" clId="{E419522D-B837-4F12-B2A7-B3662BE8D250}" dt="2021-01-04T19:51:51.423" v="2" actId="27636"/>
          <ac:spMkLst>
            <pc:docMk/>
            <pc:sldMk cId="1929097942" sldId="260"/>
            <ac:spMk id="3" creationId="{B0FEBEDB-CDE0-45D7-967A-D6B1AAA589AA}"/>
          </ac:spMkLst>
        </pc:spChg>
      </pc:sldChg>
      <pc:sldChg chg="addSp modSp new mod">
        <pc:chgData name="Lucas Valle Mielke" userId="21588b18ab56a793" providerId="LiveId" clId="{E419522D-B837-4F12-B2A7-B3662BE8D250}" dt="2021-01-04T20:15:18.823" v="86" actId="20577"/>
        <pc:sldMkLst>
          <pc:docMk/>
          <pc:sldMk cId="20552181" sldId="261"/>
        </pc:sldMkLst>
        <pc:spChg chg="add mod">
          <ac:chgData name="Lucas Valle Mielke" userId="21588b18ab56a793" providerId="LiveId" clId="{E419522D-B837-4F12-B2A7-B3662BE8D250}" dt="2021-01-04T20:13:54.507" v="78" actId="403"/>
          <ac:spMkLst>
            <pc:docMk/>
            <pc:sldMk cId="20552181" sldId="261"/>
            <ac:spMk id="2" creationId="{DA00242F-A885-4377-BC01-4EB985E26780}"/>
          </ac:spMkLst>
        </pc:spChg>
        <pc:spChg chg="add mod">
          <ac:chgData name="Lucas Valle Mielke" userId="21588b18ab56a793" providerId="LiveId" clId="{E419522D-B837-4F12-B2A7-B3662BE8D250}" dt="2021-01-04T20:15:18.823" v="86" actId="20577"/>
          <ac:spMkLst>
            <pc:docMk/>
            <pc:sldMk cId="20552181" sldId="261"/>
            <ac:spMk id="3" creationId="{D1093A57-0722-4E7B-8B47-4CB1019F5416}"/>
          </ac:spMkLst>
        </pc:spChg>
        <pc:picChg chg="add mod">
          <ac:chgData name="Lucas Valle Mielke" userId="21588b18ab56a793" providerId="LiveId" clId="{E419522D-B837-4F12-B2A7-B3662BE8D250}" dt="2021-01-04T20:13:55.896" v="79" actId="1076"/>
          <ac:picMkLst>
            <pc:docMk/>
            <pc:sldMk cId="20552181" sldId="261"/>
            <ac:picMk id="1026" creationId="{73117BBB-B04B-43C7-B7D8-C6D264F5F287}"/>
          </ac:picMkLst>
        </pc:picChg>
      </pc:sldChg>
      <pc:sldChg chg="del">
        <pc:chgData name="Lucas Valle Mielke" userId="21588b18ab56a793" providerId="LiveId" clId="{E419522D-B837-4F12-B2A7-B3662BE8D250}" dt="2021-01-04T19:51:55.488" v="3" actId="47"/>
        <pc:sldMkLst>
          <pc:docMk/>
          <pc:sldMk cId="3316467966" sldId="261"/>
        </pc:sldMkLst>
      </pc:sldChg>
      <pc:sldChg chg="addSp modSp new mod">
        <pc:chgData name="Lucas Valle Mielke" userId="21588b18ab56a793" providerId="LiveId" clId="{E419522D-B837-4F12-B2A7-B3662BE8D250}" dt="2021-01-13T21:57:09.212" v="99" actId="1076"/>
        <pc:sldMkLst>
          <pc:docMk/>
          <pc:sldMk cId="2067819634" sldId="262"/>
        </pc:sldMkLst>
        <pc:picChg chg="add mod">
          <ac:chgData name="Lucas Valle Mielke" userId="21588b18ab56a793" providerId="LiveId" clId="{E419522D-B837-4F12-B2A7-B3662BE8D250}" dt="2021-01-13T21:57:09.212" v="99" actId="1076"/>
          <ac:picMkLst>
            <pc:docMk/>
            <pc:sldMk cId="2067819634" sldId="262"/>
            <ac:picMk id="3" creationId="{9D141394-A2CB-4146-9E7C-0BCA22DDA6C2}"/>
          </ac:picMkLst>
        </pc:picChg>
        <pc:picChg chg="add mod">
          <ac:chgData name="Lucas Valle Mielke" userId="21588b18ab56a793" providerId="LiveId" clId="{E419522D-B837-4F12-B2A7-B3662BE8D250}" dt="2021-01-13T21:54:37.804" v="94" actId="14100"/>
          <ac:picMkLst>
            <pc:docMk/>
            <pc:sldMk cId="2067819634" sldId="262"/>
            <ac:picMk id="5" creationId="{A7BD6A2B-D02F-48FA-9B62-7EB97121B2BF}"/>
          </ac:picMkLst>
        </pc:picChg>
      </pc:sldChg>
      <pc:sldChg chg="new del">
        <pc:chgData name="Lucas Valle Mielke" userId="21588b18ab56a793" providerId="LiveId" clId="{E419522D-B837-4F12-B2A7-B3662BE8D250}" dt="2021-01-13T21:07:31.266" v="88" actId="47"/>
        <pc:sldMkLst>
          <pc:docMk/>
          <pc:sldMk cId="2159133017" sldId="262"/>
        </pc:sldMkLst>
      </pc:sldChg>
      <pc:sldChg chg="del">
        <pc:chgData name="Lucas Valle Mielke" userId="21588b18ab56a793" providerId="LiveId" clId="{E419522D-B837-4F12-B2A7-B3662BE8D250}" dt="2021-01-04T19:51:55.488" v="3" actId="47"/>
        <pc:sldMkLst>
          <pc:docMk/>
          <pc:sldMk cId="3387382271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3A8EFD-4CA0-4292-AFB0-92041A4B4BF0}" type="datetimeFigureOut">
              <a:rPr lang="pt-BR" smtClean="0"/>
              <a:t>13/01/2021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4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8EFD-4CA0-4292-AFB0-92041A4B4BF0}" type="datetimeFigureOut">
              <a:rPr lang="pt-BR" smtClean="0"/>
              <a:t>13/01/2021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07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3A8EFD-4CA0-4292-AFB0-92041A4B4BF0}" type="datetimeFigureOut">
              <a:rPr lang="pt-BR" smtClean="0"/>
              <a:t>13/01/2021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03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8EFD-4CA0-4292-AFB0-92041A4B4BF0}" type="datetimeFigureOut">
              <a:rPr lang="pt-BR" smtClean="0"/>
              <a:t>13/01/2021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96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3A8EFD-4CA0-4292-AFB0-92041A4B4BF0}" type="datetimeFigureOut">
              <a:rPr lang="pt-BR" smtClean="0"/>
              <a:t>13/01/2021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44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8EFD-4CA0-4292-AFB0-92041A4B4BF0}" type="datetimeFigureOut">
              <a:rPr lang="pt-BR" smtClean="0"/>
              <a:t>13/01/2021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39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8EFD-4CA0-4292-AFB0-92041A4B4BF0}" type="datetimeFigureOut">
              <a:rPr lang="pt-BR" smtClean="0"/>
              <a:t>13/01/2021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82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8EFD-4CA0-4292-AFB0-92041A4B4BF0}" type="datetimeFigureOut">
              <a:rPr lang="pt-BR" smtClean="0"/>
              <a:t>13/01/2021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30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8EFD-4CA0-4292-AFB0-92041A4B4BF0}" type="datetimeFigureOut">
              <a:rPr lang="pt-BR" smtClean="0"/>
              <a:t>13/01/2021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72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3A8EFD-4CA0-4292-AFB0-92041A4B4BF0}" type="datetimeFigureOut">
              <a:rPr lang="pt-BR" smtClean="0"/>
              <a:t>13/01/2021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8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8EFD-4CA0-4292-AFB0-92041A4B4BF0}" type="datetimeFigureOut">
              <a:rPr lang="pt-BR" smtClean="0"/>
              <a:t>13/01/2021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23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D3A8EFD-4CA0-4292-AFB0-92041A4B4BF0}" type="datetimeFigureOut">
              <a:rPr lang="pt-BR" smtClean="0"/>
              <a:t>13/01/2021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81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rrigat.com.br/provisorio/plantio-diret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oaspraticasagronomicas.com.br/boas-praticas/rotacao-de-cultura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5222A-6B92-4392-81D1-043EE5DA2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Tópico 2.2.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FEBEDB-CDE0-45D7-967A-D6B1AAA58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pt-BR" sz="2000" b="1" i="0" dirty="0">
                <a:solidFill>
                  <a:srgbClr val="000000"/>
                </a:solidFill>
                <a:effectLst/>
                <a:latin typeface="Helvetica Neue"/>
              </a:rPr>
              <a:t>Uso da terra, Fertilizantes e defensivos. Florestas, Poluição e Emissões de gás carbônico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09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tação de culturas: o que é, vantagens e desvantagens - Escola Kids">
            <a:extLst>
              <a:ext uri="{FF2B5EF4-FFF2-40B4-BE49-F238E27FC236}">
                <a16:creationId xmlns:a16="http://schemas.microsoft.com/office/drawing/2014/main" id="{73117BBB-B04B-43C7-B7D8-C6D264F5F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406182"/>
            <a:ext cx="7905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A00242F-A885-4377-BC01-4EB985E26780}"/>
              </a:ext>
            </a:extLst>
          </p:cNvPr>
          <p:cNvSpPr txBox="1"/>
          <p:nvPr/>
        </p:nvSpPr>
        <p:spPr>
          <a:xfrm>
            <a:off x="436098" y="689318"/>
            <a:ext cx="10497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BRASIL: ÁREA COLHIDA CEREAIS &gt; ÁREA DE LAVOURAS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1093A57-0722-4E7B-8B47-4CB1019F5416}"/>
              </a:ext>
            </a:extLst>
          </p:cNvPr>
          <p:cNvSpPr txBox="1"/>
          <p:nvPr/>
        </p:nvSpPr>
        <p:spPr>
          <a:xfrm>
            <a:off x="140676" y="6168682"/>
            <a:ext cx="7109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3"/>
              </a:rPr>
              <a:t>http://irrigat.com.br/provisorio/plantio-direto/</a:t>
            </a:r>
            <a:endParaRPr lang="pt-BR" dirty="0"/>
          </a:p>
          <a:p>
            <a:r>
              <a:rPr lang="pt-BR" dirty="0">
                <a:hlinkClick r:id="rId4"/>
              </a:rPr>
              <a:t>https://boaspraticasagronomicas.com.br/boas-praticas/rotacao-de-culturas/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5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D141394-A2CB-4146-9E7C-0BCA22DDA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13206"/>
            <a:ext cx="5017477" cy="440392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7BD6A2B-D02F-48FA-9B62-7EB97121B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29" y="1913206"/>
            <a:ext cx="5758292" cy="445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196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442</TotalTime>
  <Words>52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Gill Sans MT</vt:lpstr>
      <vt:lpstr>Helvetica Neue</vt:lpstr>
      <vt:lpstr>Wingdings 2</vt:lpstr>
      <vt:lpstr>Dividendo</vt:lpstr>
      <vt:lpstr>Tópico 2.2.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Valle Mielke</dc:creator>
  <cp:lastModifiedBy>Lucas Valle Mielke</cp:lastModifiedBy>
  <cp:revision>1</cp:revision>
  <dcterms:created xsi:type="dcterms:W3CDTF">2021-01-02T07:13:52Z</dcterms:created>
  <dcterms:modified xsi:type="dcterms:W3CDTF">2021-01-13T21:57:39Z</dcterms:modified>
</cp:coreProperties>
</file>