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60" r:id="rId2"/>
    <p:sldId id="263" r:id="rId3"/>
    <p:sldId id="270" r:id="rId4"/>
    <p:sldId id="271" r:id="rId5"/>
    <p:sldId id="269" r:id="rId6"/>
    <p:sldId id="265" r:id="rId7"/>
    <p:sldId id="264" r:id="rId8"/>
    <p:sldId id="266" r:id="rId9"/>
    <p:sldId id="27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17F922-0381-411C-9E78-145194F27E50}" v="79" dt="2021-01-18T16:37:46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432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Valle Mielke" userId="21588b18ab56a793" providerId="LiveId" clId="{8417F922-0381-411C-9E78-145194F27E50}"/>
    <pc:docChg chg="undo custSel addSld delSld modSld">
      <pc:chgData name="Lucas Valle Mielke" userId="21588b18ab56a793" providerId="LiveId" clId="{8417F922-0381-411C-9E78-145194F27E50}" dt="2021-01-18T16:38:01.002" v="825" actId="20577"/>
      <pc:docMkLst>
        <pc:docMk/>
      </pc:docMkLst>
      <pc:sldChg chg="addSp delSp modSp mod">
        <pc:chgData name="Lucas Valle Mielke" userId="21588b18ab56a793" providerId="LiveId" clId="{8417F922-0381-411C-9E78-145194F27E50}" dt="2021-01-18T03:03:34.966" v="20" actId="20577"/>
        <pc:sldMkLst>
          <pc:docMk/>
          <pc:sldMk cId="1929097942" sldId="260"/>
        </pc:sldMkLst>
        <pc:spChg chg="mod">
          <ac:chgData name="Lucas Valle Mielke" userId="21588b18ab56a793" providerId="LiveId" clId="{8417F922-0381-411C-9E78-145194F27E50}" dt="2021-01-18T03:03:18.425" v="0" actId="20577"/>
          <ac:spMkLst>
            <pc:docMk/>
            <pc:sldMk cId="1929097942" sldId="260"/>
            <ac:spMk id="2" creationId="{B285222A-6B92-4392-81D1-043EE5DA2609}"/>
          </ac:spMkLst>
        </pc:spChg>
        <pc:spChg chg="mod">
          <ac:chgData name="Lucas Valle Mielke" userId="21588b18ab56a793" providerId="LiveId" clId="{8417F922-0381-411C-9E78-145194F27E50}" dt="2021-01-18T03:03:34.966" v="20" actId="20577"/>
          <ac:spMkLst>
            <pc:docMk/>
            <pc:sldMk cId="1929097942" sldId="260"/>
            <ac:spMk id="3" creationId="{B0FEBEDB-CDE0-45D7-967A-D6B1AAA589AA}"/>
          </ac:spMkLst>
        </pc:spChg>
        <pc:spChg chg="add del">
          <ac:chgData name="Lucas Valle Mielke" userId="21588b18ab56a793" providerId="LiveId" clId="{8417F922-0381-411C-9E78-145194F27E50}" dt="2021-01-18T03:03:31.628" v="2"/>
          <ac:spMkLst>
            <pc:docMk/>
            <pc:sldMk cId="1929097942" sldId="260"/>
            <ac:spMk id="4" creationId="{AAA7FA2C-1205-4500-B6E3-9D7CF60E761E}"/>
          </ac:spMkLst>
        </pc:spChg>
      </pc:sldChg>
      <pc:sldChg chg="delSp modSp del mod">
        <pc:chgData name="Lucas Valle Mielke" userId="21588b18ab56a793" providerId="LiveId" clId="{8417F922-0381-411C-9E78-145194F27E50}" dt="2021-01-18T03:19:07.341" v="257" actId="47"/>
        <pc:sldMkLst>
          <pc:docMk/>
          <pc:sldMk cId="20552181" sldId="261"/>
        </pc:sldMkLst>
        <pc:spChg chg="mod">
          <ac:chgData name="Lucas Valle Mielke" userId="21588b18ab56a793" providerId="LiveId" clId="{8417F922-0381-411C-9E78-145194F27E50}" dt="2021-01-18T03:10:17.307" v="159" actId="207"/>
          <ac:spMkLst>
            <pc:docMk/>
            <pc:sldMk cId="20552181" sldId="261"/>
            <ac:spMk id="2" creationId="{DA00242F-A885-4377-BC01-4EB985E26780}"/>
          </ac:spMkLst>
        </pc:spChg>
        <pc:spChg chg="del">
          <ac:chgData name="Lucas Valle Mielke" userId="21588b18ab56a793" providerId="LiveId" clId="{8417F922-0381-411C-9E78-145194F27E50}" dt="2021-01-18T03:08:20.208" v="47" actId="478"/>
          <ac:spMkLst>
            <pc:docMk/>
            <pc:sldMk cId="20552181" sldId="261"/>
            <ac:spMk id="3" creationId="{D1093A57-0722-4E7B-8B47-4CB1019F5416}"/>
          </ac:spMkLst>
        </pc:spChg>
        <pc:picChg chg="del">
          <ac:chgData name="Lucas Valle Mielke" userId="21588b18ab56a793" providerId="LiveId" clId="{8417F922-0381-411C-9E78-145194F27E50}" dt="2021-01-18T03:03:38.104" v="21" actId="478"/>
          <ac:picMkLst>
            <pc:docMk/>
            <pc:sldMk cId="20552181" sldId="261"/>
            <ac:picMk id="1026" creationId="{73117BBB-B04B-43C7-B7D8-C6D264F5F287}"/>
          </ac:picMkLst>
        </pc:picChg>
      </pc:sldChg>
      <pc:sldChg chg="del">
        <pc:chgData name="Lucas Valle Mielke" userId="21588b18ab56a793" providerId="LiveId" clId="{8417F922-0381-411C-9E78-145194F27E50}" dt="2021-01-18T03:28:57.036" v="433" actId="47"/>
        <pc:sldMkLst>
          <pc:docMk/>
          <pc:sldMk cId="2067819634" sldId="262"/>
        </pc:sldMkLst>
      </pc:sldChg>
      <pc:sldChg chg="addSp delSp modSp add mod modNotesTx">
        <pc:chgData name="Lucas Valle Mielke" userId="21588b18ab56a793" providerId="LiveId" clId="{8417F922-0381-411C-9E78-145194F27E50}" dt="2021-01-18T03:42:43.915" v="556" actId="478"/>
        <pc:sldMkLst>
          <pc:docMk/>
          <pc:sldMk cId="700762202" sldId="263"/>
        </pc:sldMkLst>
        <pc:spChg chg="mod">
          <ac:chgData name="Lucas Valle Mielke" userId="21588b18ab56a793" providerId="LiveId" clId="{8417F922-0381-411C-9E78-145194F27E50}" dt="2021-01-18T03:42:41.550" v="553" actId="6549"/>
          <ac:spMkLst>
            <pc:docMk/>
            <pc:sldMk cId="700762202" sldId="263"/>
            <ac:spMk id="2" creationId="{DA00242F-A885-4377-BC01-4EB985E26780}"/>
          </ac:spMkLst>
        </pc:spChg>
        <pc:spChg chg="add del mod">
          <ac:chgData name="Lucas Valle Mielke" userId="21588b18ab56a793" providerId="LiveId" clId="{8417F922-0381-411C-9E78-145194F27E50}" dt="2021-01-18T03:42:43.915" v="556" actId="478"/>
          <ac:spMkLst>
            <pc:docMk/>
            <pc:sldMk cId="700762202" sldId="263"/>
            <ac:spMk id="7" creationId="{06C5784C-795D-4B05-AB23-2E59673CE90C}"/>
          </ac:spMkLst>
        </pc:spChg>
        <pc:spChg chg="add del mod">
          <ac:chgData name="Lucas Valle Mielke" userId="21588b18ab56a793" providerId="LiveId" clId="{8417F922-0381-411C-9E78-145194F27E50}" dt="2021-01-18T03:42:43.915" v="556" actId="478"/>
          <ac:spMkLst>
            <pc:docMk/>
            <pc:sldMk cId="700762202" sldId="263"/>
            <ac:spMk id="8" creationId="{3F5C8BB3-0024-480E-9DC8-F0912B6CBD66}"/>
          </ac:spMkLst>
        </pc:spChg>
        <pc:spChg chg="add del mod">
          <ac:chgData name="Lucas Valle Mielke" userId="21588b18ab56a793" providerId="LiveId" clId="{8417F922-0381-411C-9E78-145194F27E50}" dt="2021-01-18T03:42:43.915" v="556" actId="478"/>
          <ac:spMkLst>
            <pc:docMk/>
            <pc:sldMk cId="700762202" sldId="263"/>
            <ac:spMk id="9" creationId="{6374B726-188B-4C89-A7DE-C18A02510876}"/>
          </ac:spMkLst>
        </pc:spChg>
        <pc:picChg chg="add del mod">
          <ac:chgData name="Lucas Valle Mielke" userId="21588b18ab56a793" providerId="LiveId" clId="{8417F922-0381-411C-9E78-145194F27E50}" dt="2021-01-18T03:42:42.315" v="554" actId="478"/>
          <ac:picMkLst>
            <pc:docMk/>
            <pc:sldMk cId="700762202" sldId="263"/>
            <ac:picMk id="4" creationId="{2D297711-E0C0-40A4-8E9E-DFFCE016FA5B}"/>
          </ac:picMkLst>
        </pc:picChg>
        <pc:picChg chg="add del mod">
          <ac:chgData name="Lucas Valle Mielke" userId="21588b18ab56a793" providerId="LiveId" clId="{8417F922-0381-411C-9E78-145194F27E50}" dt="2021-01-18T03:42:42.723" v="555" actId="478"/>
          <ac:picMkLst>
            <pc:docMk/>
            <pc:sldMk cId="700762202" sldId="263"/>
            <ac:picMk id="6" creationId="{D86A1954-F55D-4B28-B098-0F7509A7C689}"/>
          </ac:picMkLst>
        </pc:picChg>
      </pc:sldChg>
      <pc:sldChg chg="addSp delSp modSp add mod">
        <pc:chgData name="Lucas Valle Mielke" userId="21588b18ab56a793" providerId="LiveId" clId="{8417F922-0381-411C-9E78-145194F27E50}" dt="2021-01-18T03:28:47.333" v="430" actId="14100"/>
        <pc:sldMkLst>
          <pc:docMk/>
          <pc:sldMk cId="2139430286" sldId="264"/>
        </pc:sldMkLst>
        <pc:spChg chg="mod">
          <ac:chgData name="Lucas Valle Mielke" userId="21588b18ab56a793" providerId="LiveId" clId="{8417F922-0381-411C-9E78-145194F27E50}" dt="2021-01-18T03:19:39.816" v="298" actId="6549"/>
          <ac:spMkLst>
            <pc:docMk/>
            <pc:sldMk cId="2139430286" sldId="264"/>
            <ac:spMk id="2" creationId="{DA00242F-A885-4377-BC01-4EB985E26780}"/>
          </ac:spMkLst>
        </pc:spChg>
        <pc:spChg chg="add mod">
          <ac:chgData name="Lucas Valle Mielke" userId="21588b18ab56a793" providerId="LiveId" clId="{8417F922-0381-411C-9E78-145194F27E50}" dt="2021-01-18T03:28:47.333" v="430" actId="14100"/>
          <ac:spMkLst>
            <pc:docMk/>
            <pc:sldMk cId="2139430286" sldId="264"/>
            <ac:spMk id="3" creationId="{68E06F74-F043-4C20-A7DF-7055A4D02A53}"/>
          </ac:spMkLst>
        </pc:spChg>
        <pc:spChg chg="del">
          <ac:chgData name="Lucas Valle Mielke" userId="21588b18ab56a793" providerId="LiveId" clId="{8417F922-0381-411C-9E78-145194F27E50}" dt="2021-01-18T03:19:44.819" v="302" actId="478"/>
          <ac:spMkLst>
            <pc:docMk/>
            <pc:sldMk cId="2139430286" sldId="264"/>
            <ac:spMk id="7" creationId="{06C5784C-795D-4B05-AB23-2E59673CE90C}"/>
          </ac:spMkLst>
        </pc:spChg>
        <pc:spChg chg="del">
          <ac:chgData name="Lucas Valle Mielke" userId="21588b18ab56a793" providerId="LiveId" clId="{8417F922-0381-411C-9E78-145194F27E50}" dt="2021-01-18T03:19:43.938" v="301" actId="478"/>
          <ac:spMkLst>
            <pc:docMk/>
            <pc:sldMk cId="2139430286" sldId="264"/>
            <ac:spMk id="8" creationId="{3F5C8BB3-0024-480E-9DC8-F0912B6CBD66}"/>
          </ac:spMkLst>
        </pc:spChg>
        <pc:spChg chg="del">
          <ac:chgData name="Lucas Valle Mielke" userId="21588b18ab56a793" providerId="LiveId" clId="{8417F922-0381-411C-9E78-145194F27E50}" dt="2021-01-18T03:19:45.603" v="303" actId="478"/>
          <ac:spMkLst>
            <pc:docMk/>
            <pc:sldMk cId="2139430286" sldId="264"/>
            <ac:spMk id="9" creationId="{6374B726-188B-4C89-A7DE-C18A02510876}"/>
          </ac:spMkLst>
        </pc:spChg>
        <pc:spChg chg="add del mod">
          <ac:chgData name="Lucas Valle Mielke" userId="21588b18ab56a793" providerId="LiveId" clId="{8417F922-0381-411C-9E78-145194F27E50}" dt="2021-01-18T03:26:45.143" v="396" actId="478"/>
          <ac:spMkLst>
            <pc:docMk/>
            <pc:sldMk cId="2139430286" sldId="264"/>
            <ac:spMk id="10" creationId="{2A408F01-1334-4967-8161-4E533C762E7F}"/>
          </ac:spMkLst>
        </pc:spChg>
        <pc:picChg chg="del">
          <ac:chgData name="Lucas Valle Mielke" userId="21588b18ab56a793" providerId="LiveId" clId="{8417F922-0381-411C-9E78-145194F27E50}" dt="2021-01-18T03:19:42.547" v="299" actId="478"/>
          <ac:picMkLst>
            <pc:docMk/>
            <pc:sldMk cId="2139430286" sldId="264"/>
            <ac:picMk id="4" creationId="{2D297711-E0C0-40A4-8E9E-DFFCE016FA5B}"/>
          </ac:picMkLst>
        </pc:picChg>
        <pc:picChg chg="del">
          <ac:chgData name="Lucas Valle Mielke" userId="21588b18ab56a793" providerId="LiveId" clId="{8417F922-0381-411C-9E78-145194F27E50}" dt="2021-01-18T03:19:42.891" v="300" actId="478"/>
          <ac:picMkLst>
            <pc:docMk/>
            <pc:sldMk cId="2139430286" sldId="264"/>
            <ac:picMk id="6" creationId="{D86A1954-F55D-4B28-B098-0F7509A7C689}"/>
          </ac:picMkLst>
        </pc:picChg>
        <pc:picChg chg="add mod">
          <ac:chgData name="Lucas Valle Mielke" userId="21588b18ab56a793" providerId="LiveId" clId="{8417F922-0381-411C-9E78-145194F27E50}" dt="2021-01-18T03:27:09.125" v="407" actId="14100"/>
          <ac:picMkLst>
            <pc:docMk/>
            <pc:sldMk cId="2139430286" sldId="264"/>
            <ac:picMk id="2050" creationId="{65CF4F1E-8BA2-4526-B9CF-AA06BB573CCD}"/>
          </ac:picMkLst>
        </pc:picChg>
        <pc:picChg chg="add mod">
          <ac:chgData name="Lucas Valle Mielke" userId="21588b18ab56a793" providerId="LiveId" clId="{8417F922-0381-411C-9E78-145194F27E50}" dt="2021-01-18T03:27:06.925" v="406" actId="1076"/>
          <ac:picMkLst>
            <pc:docMk/>
            <pc:sldMk cId="2139430286" sldId="264"/>
            <ac:picMk id="2052" creationId="{9D3757BE-30F0-429C-B941-24F17A82FC0F}"/>
          </ac:picMkLst>
        </pc:picChg>
      </pc:sldChg>
      <pc:sldChg chg="addSp delSp modSp add mod">
        <pc:chgData name="Lucas Valle Mielke" userId="21588b18ab56a793" providerId="LiveId" clId="{8417F922-0381-411C-9E78-145194F27E50}" dt="2021-01-18T03:25:51.777" v="353" actId="14100"/>
        <pc:sldMkLst>
          <pc:docMk/>
          <pc:sldMk cId="2728648647" sldId="265"/>
        </pc:sldMkLst>
        <pc:spChg chg="del">
          <ac:chgData name="Lucas Valle Mielke" userId="21588b18ab56a793" providerId="LiveId" clId="{8417F922-0381-411C-9E78-145194F27E50}" dt="2021-01-18T03:21:08.610" v="305" actId="478"/>
          <ac:spMkLst>
            <pc:docMk/>
            <pc:sldMk cId="2728648647" sldId="265"/>
            <ac:spMk id="2" creationId="{DA00242F-A885-4377-BC01-4EB985E26780}"/>
          </ac:spMkLst>
        </pc:spChg>
        <pc:spChg chg="del">
          <ac:chgData name="Lucas Valle Mielke" userId="21588b18ab56a793" providerId="LiveId" clId="{8417F922-0381-411C-9E78-145194F27E50}" dt="2021-01-18T03:21:10.874" v="308" actId="478"/>
          <ac:spMkLst>
            <pc:docMk/>
            <pc:sldMk cId="2728648647" sldId="265"/>
            <ac:spMk id="7" creationId="{06C5784C-795D-4B05-AB23-2E59673CE90C}"/>
          </ac:spMkLst>
        </pc:spChg>
        <pc:spChg chg="del">
          <ac:chgData name="Lucas Valle Mielke" userId="21588b18ab56a793" providerId="LiveId" clId="{8417F922-0381-411C-9E78-145194F27E50}" dt="2021-01-18T03:21:10.874" v="308" actId="478"/>
          <ac:spMkLst>
            <pc:docMk/>
            <pc:sldMk cId="2728648647" sldId="265"/>
            <ac:spMk id="8" creationId="{3F5C8BB3-0024-480E-9DC8-F0912B6CBD66}"/>
          </ac:spMkLst>
        </pc:spChg>
        <pc:spChg chg="del">
          <ac:chgData name="Lucas Valle Mielke" userId="21588b18ab56a793" providerId="LiveId" clId="{8417F922-0381-411C-9E78-145194F27E50}" dt="2021-01-18T03:21:10.874" v="308" actId="478"/>
          <ac:spMkLst>
            <pc:docMk/>
            <pc:sldMk cId="2728648647" sldId="265"/>
            <ac:spMk id="9" creationId="{6374B726-188B-4C89-A7DE-C18A02510876}"/>
          </ac:spMkLst>
        </pc:spChg>
        <pc:spChg chg="add mod">
          <ac:chgData name="Lucas Valle Mielke" userId="21588b18ab56a793" providerId="LiveId" clId="{8417F922-0381-411C-9E78-145194F27E50}" dt="2021-01-18T03:25:47.785" v="351" actId="14100"/>
          <ac:spMkLst>
            <pc:docMk/>
            <pc:sldMk cId="2728648647" sldId="265"/>
            <ac:spMk id="12" creationId="{CC0C32CB-DB6F-4C64-B15C-85B55DAEBC87}"/>
          </ac:spMkLst>
        </pc:spChg>
        <pc:spChg chg="add mod">
          <ac:chgData name="Lucas Valle Mielke" userId="21588b18ab56a793" providerId="LiveId" clId="{8417F922-0381-411C-9E78-145194F27E50}" dt="2021-01-18T03:25:51.777" v="353" actId="14100"/>
          <ac:spMkLst>
            <pc:docMk/>
            <pc:sldMk cId="2728648647" sldId="265"/>
            <ac:spMk id="13" creationId="{9021A96A-2BAE-4E02-87DF-5DCE9ECEB54C}"/>
          </ac:spMkLst>
        </pc:spChg>
        <pc:picChg chg="del">
          <ac:chgData name="Lucas Valle Mielke" userId="21588b18ab56a793" providerId="LiveId" clId="{8417F922-0381-411C-9E78-145194F27E50}" dt="2021-01-18T03:21:09.194" v="306" actId="478"/>
          <ac:picMkLst>
            <pc:docMk/>
            <pc:sldMk cId="2728648647" sldId="265"/>
            <ac:picMk id="4" creationId="{2D297711-E0C0-40A4-8E9E-DFFCE016FA5B}"/>
          </ac:picMkLst>
        </pc:picChg>
        <pc:picChg chg="add mod">
          <ac:chgData name="Lucas Valle Mielke" userId="21588b18ab56a793" providerId="LiveId" clId="{8417F922-0381-411C-9E78-145194F27E50}" dt="2021-01-18T03:24:30.019" v="345" actId="1076"/>
          <ac:picMkLst>
            <pc:docMk/>
            <pc:sldMk cId="2728648647" sldId="265"/>
            <ac:picMk id="5" creationId="{B5D78D2B-EBEE-49C9-8806-91E6FF3865B1}"/>
          </ac:picMkLst>
        </pc:picChg>
        <pc:picChg chg="del">
          <ac:chgData name="Lucas Valle Mielke" userId="21588b18ab56a793" providerId="LiveId" clId="{8417F922-0381-411C-9E78-145194F27E50}" dt="2021-01-18T03:21:09.650" v="307" actId="478"/>
          <ac:picMkLst>
            <pc:docMk/>
            <pc:sldMk cId="2728648647" sldId="265"/>
            <ac:picMk id="6" creationId="{D86A1954-F55D-4B28-B098-0F7509A7C689}"/>
          </ac:picMkLst>
        </pc:picChg>
        <pc:picChg chg="add mod">
          <ac:chgData name="Lucas Valle Mielke" userId="21588b18ab56a793" providerId="LiveId" clId="{8417F922-0381-411C-9E78-145194F27E50}" dt="2021-01-18T03:21:58.583" v="335" actId="1076"/>
          <ac:picMkLst>
            <pc:docMk/>
            <pc:sldMk cId="2728648647" sldId="265"/>
            <ac:picMk id="11" creationId="{8B714A25-00B7-4698-8F57-652F04AF99AB}"/>
          </ac:picMkLst>
        </pc:picChg>
      </pc:sldChg>
      <pc:sldChg chg="addSp delSp modSp add mod">
        <pc:chgData name="Lucas Valle Mielke" userId="21588b18ab56a793" providerId="LiveId" clId="{8417F922-0381-411C-9E78-145194F27E50}" dt="2021-01-18T16:17:07.436" v="565" actId="1076"/>
        <pc:sldMkLst>
          <pc:docMk/>
          <pc:sldMk cId="1635562160" sldId="266"/>
        </pc:sldMkLst>
        <pc:spChg chg="mod">
          <ac:chgData name="Lucas Valle Mielke" userId="21588b18ab56a793" providerId="LiveId" clId="{8417F922-0381-411C-9E78-145194F27E50}" dt="2021-01-18T16:17:07.436" v="565" actId="1076"/>
          <ac:spMkLst>
            <pc:docMk/>
            <pc:sldMk cId="1635562160" sldId="266"/>
            <ac:spMk id="2" creationId="{DA00242F-A885-4377-BC01-4EB985E26780}"/>
          </ac:spMkLst>
        </pc:spChg>
        <pc:spChg chg="del">
          <ac:chgData name="Lucas Valle Mielke" userId="21588b18ab56a793" providerId="LiveId" clId="{8417F922-0381-411C-9E78-145194F27E50}" dt="2021-01-18T03:28:50.885" v="431" actId="478"/>
          <ac:spMkLst>
            <pc:docMk/>
            <pc:sldMk cId="1635562160" sldId="266"/>
            <ac:spMk id="3" creationId="{68E06F74-F043-4C20-A7DF-7055A4D02A53}"/>
          </ac:spMkLst>
        </pc:spChg>
        <pc:spChg chg="add mod">
          <ac:chgData name="Lucas Valle Mielke" userId="21588b18ab56a793" providerId="LiveId" clId="{8417F922-0381-411C-9E78-145194F27E50}" dt="2021-01-18T03:28:51.164" v="432"/>
          <ac:spMkLst>
            <pc:docMk/>
            <pc:sldMk cId="1635562160" sldId="266"/>
            <ac:spMk id="8" creationId="{5B990CED-2D6A-4ED1-A017-50DB562D2C23}"/>
          </ac:spMkLst>
        </pc:spChg>
        <pc:picChg chg="del">
          <ac:chgData name="Lucas Valle Mielke" userId="21588b18ab56a793" providerId="LiveId" clId="{8417F922-0381-411C-9E78-145194F27E50}" dt="2021-01-18T03:28:16.525" v="412" actId="478"/>
          <ac:picMkLst>
            <pc:docMk/>
            <pc:sldMk cId="1635562160" sldId="266"/>
            <ac:picMk id="2050" creationId="{65CF4F1E-8BA2-4526-B9CF-AA06BB573CCD}"/>
          </ac:picMkLst>
        </pc:picChg>
        <pc:picChg chg="del mod">
          <ac:chgData name="Lucas Valle Mielke" userId="21588b18ab56a793" providerId="LiveId" clId="{8417F922-0381-411C-9E78-145194F27E50}" dt="2021-01-18T03:28:36.261" v="416" actId="478"/>
          <ac:picMkLst>
            <pc:docMk/>
            <pc:sldMk cId="1635562160" sldId="266"/>
            <ac:picMk id="2052" creationId="{9D3757BE-30F0-429C-B941-24F17A82FC0F}"/>
          </ac:picMkLst>
        </pc:picChg>
        <pc:picChg chg="add mod">
          <ac:chgData name="Lucas Valle Mielke" userId="21588b18ab56a793" providerId="LiveId" clId="{8417F922-0381-411C-9E78-145194F27E50}" dt="2021-01-18T03:28:18.846" v="414" actId="1076"/>
          <ac:picMkLst>
            <pc:docMk/>
            <pc:sldMk cId="1635562160" sldId="266"/>
            <ac:picMk id="3074" creationId="{9734B701-A2A4-4A39-8311-86C17F8E73F4}"/>
          </ac:picMkLst>
        </pc:picChg>
        <pc:picChg chg="add mod">
          <ac:chgData name="Lucas Valle Mielke" userId="21588b18ab56a793" providerId="LiveId" clId="{8417F922-0381-411C-9E78-145194F27E50}" dt="2021-01-18T03:28:41.858" v="421" actId="14100"/>
          <ac:picMkLst>
            <pc:docMk/>
            <pc:sldMk cId="1635562160" sldId="266"/>
            <ac:picMk id="3076" creationId="{0D4FB6C4-CCE7-4502-9677-8F016C4485DC}"/>
          </ac:picMkLst>
        </pc:picChg>
      </pc:sldChg>
      <pc:sldChg chg="addSp modSp new mod">
        <pc:chgData name="Lucas Valle Mielke" userId="21588b18ab56a793" providerId="LiveId" clId="{8417F922-0381-411C-9E78-145194F27E50}" dt="2021-01-18T16:38:01.002" v="825" actId="20577"/>
        <pc:sldMkLst>
          <pc:docMk/>
          <pc:sldMk cId="2750232024" sldId="267"/>
        </pc:sldMkLst>
        <pc:spChg chg="add mod">
          <ac:chgData name="Lucas Valle Mielke" userId="21588b18ab56a793" providerId="LiveId" clId="{8417F922-0381-411C-9E78-145194F27E50}" dt="2021-01-18T16:38:01.002" v="825" actId="20577"/>
          <ac:spMkLst>
            <pc:docMk/>
            <pc:sldMk cId="2750232024" sldId="267"/>
            <ac:spMk id="2" creationId="{4DDBF454-FE68-4B9B-9F99-A7354FEFCE1B}"/>
          </ac:spMkLst>
        </pc:spChg>
        <pc:picChg chg="add mod">
          <ac:chgData name="Lucas Valle Mielke" userId="21588b18ab56a793" providerId="LiveId" clId="{8417F922-0381-411C-9E78-145194F27E50}" dt="2021-01-18T16:37:53.749" v="823" actId="1076"/>
          <ac:picMkLst>
            <pc:docMk/>
            <pc:sldMk cId="2750232024" sldId="267"/>
            <ac:picMk id="5" creationId="{8189C828-B72A-4C0D-9C32-7328D3560BD1}"/>
          </ac:picMkLst>
        </pc:picChg>
        <pc:picChg chg="add mod">
          <ac:chgData name="Lucas Valle Mielke" userId="21588b18ab56a793" providerId="LiveId" clId="{8417F922-0381-411C-9E78-145194F27E50}" dt="2021-01-18T16:37:35.594" v="818" actId="14100"/>
          <ac:picMkLst>
            <pc:docMk/>
            <pc:sldMk cId="2750232024" sldId="267"/>
            <ac:picMk id="4098" creationId="{8268EE16-CA50-4141-A47E-BBC0C40D0F9A}"/>
          </ac:picMkLst>
        </pc:picChg>
        <pc:picChg chg="add mod">
          <ac:chgData name="Lucas Valle Mielke" userId="21588b18ab56a793" providerId="LiveId" clId="{8417F922-0381-411C-9E78-145194F27E50}" dt="2021-01-18T16:37:39.823" v="820" actId="14100"/>
          <ac:picMkLst>
            <pc:docMk/>
            <pc:sldMk cId="2750232024" sldId="267"/>
            <ac:picMk id="4100" creationId="{9882113C-5B4B-4853-953A-288622B70199}"/>
          </ac:picMkLst>
        </pc:picChg>
      </pc:sldChg>
      <pc:sldChg chg="addSp delSp modSp add del mod">
        <pc:chgData name="Lucas Valle Mielke" userId="21588b18ab56a793" providerId="LiveId" clId="{8417F922-0381-411C-9E78-145194F27E50}" dt="2021-01-18T16:37:55.464" v="824" actId="47"/>
        <pc:sldMkLst>
          <pc:docMk/>
          <pc:sldMk cId="538467731" sldId="268"/>
        </pc:sldMkLst>
        <pc:picChg chg="add del mod">
          <ac:chgData name="Lucas Valle Mielke" userId="21588b18ab56a793" providerId="LiveId" clId="{8417F922-0381-411C-9E78-145194F27E50}" dt="2021-01-18T03:30:47.635" v="489" actId="478"/>
          <ac:picMkLst>
            <pc:docMk/>
            <pc:sldMk cId="538467731" sldId="268"/>
            <ac:picMk id="4" creationId="{48E03900-218C-485C-A548-57F78E1A3B48}"/>
          </ac:picMkLst>
        </pc:picChg>
        <pc:picChg chg="add mod">
          <ac:chgData name="Lucas Valle Mielke" userId="21588b18ab56a793" providerId="LiveId" clId="{8417F922-0381-411C-9E78-145194F27E50}" dt="2021-01-18T03:30:59.044" v="492" actId="14100"/>
          <ac:picMkLst>
            <pc:docMk/>
            <pc:sldMk cId="538467731" sldId="268"/>
            <ac:picMk id="6" creationId="{7CE2695B-C263-41CF-BF5C-BC197CFC0A69}"/>
          </ac:picMkLst>
        </pc:picChg>
        <pc:picChg chg="del">
          <ac:chgData name="Lucas Valle Mielke" userId="21588b18ab56a793" providerId="LiveId" clId="{8417F922-0381-411C-9E78-145194F27E50}" dt="2021-01-18T03:30:42.819" v="485" actId="478"/>
          <ac:picMkLst>
            <pc:docMk/>
            <pc:sldMk cId="538467731" sldId="268"/>
            <ac:picMk id="4098" creationId="{8268EE16-CA50-4141-A47E-BBC0C40D0F9A}"/>
          </ac:picMkLst>
        </pc:picChg>
        <pc:picChg chg="del">
          <ac:chgData name="Lucas Valle Mielke" userId="21588b18ab56a793" providerId="LiveId" clId="{8417F922-0381-411C-9E78-145194F27E50}" dt="2021-01-18T03:30:43.216" v="486" actId="478"/>
          <ac:picMkLst>
            <pc:docMk/>
            <pc:sldMk cId="538467731" sldId="268"/>
            <ac:picMk id="4100" creationId="{9882113C-5B4B-4853-953A-288622B70199}"/>
          </ac:picMkLst>
        </pc:picChg>
      </pc:sldChg>
      <pc:sldChg chg="addSp delSp modSp add mod">
        <pc:chgData name="Lucas Valle Mielke" userId="21588b18ab56a793" providerId="LiveId" clId="{8417F922-0381-411C-9E78-145194F27E50}" dt="2021-01-18T03:42:27.877" v="551" actId="20577"/>
        <pc:sldMkLst>
          <pc:docMk/>
          <pc:sldMk cId="2226418406" sldId="269"/>
        </pc:sldMkLst>
        <pc:spChg chg="del mod">
          <ac:chgData name="Lucas Valle Mielke" userId="21588b18ab56a793" providerId="LiveId" clId="{8417F922-0381-411C-9E78-145194F27E50}" dt="2021-01-18T03:40:07.038" v="518" actId="478"/>
          <ac:spMkLst>
            <pc:docMk/>
            <pc:sldMk cId="2226418406" sldId="269"/>
            <ac:spMk id="2" creationId="{DA00242F-A885-4377-BC01-4EB985E26780}"/>
          </ac:spMkLst>
        </pc:spChg>
        <pc:spChg chg="del mod">
          <ac:chgData name="Lucas Valle Mielke" userId="21588b18ab56a793" providerId="LiveId" clId="{8417F922-0381-411C-9E78-145194F27E50}" dt="2021-01-18T03:39:58.182" v="514" actId="478"/>
          <ac:spMkLst>
            <pc:docMk/>
            <pc:sldMk cId="2226418406" sldId="269"/>
            <ac:spMk id="7" creationId="{06C5784C-795D-4B05-AB23-2E59673CE90C}"/>
          </ac:spMkLst>
        </pc:spChg>
        <pc:spChg chg="del">
          <ac:chgData name="Lucas Valle Mielke" userId="21588b18ab56a793" providerId="LiveId" clId="{8417F922-0381-411C-9E78-145194F27E50}" dt="2021-01-18T03:39:56.054" v="512" actId="478"/>
          <ac:spMkLst>
            <pc:docMk/>
            <pc:sldMk cId="2226418406" sldId="269"/>
            <ac:spMk id="8" creationId="{3F5C8BB3-0024-480E-9DC8-F0912B6CBD66}"/>
          </ac:spMkLst>
        </pc:spChg>
        <pc:spChg chg="del">
          <ac:chgData name="Lucas Valle Mielke" userId="21588b18ab56a793" providerId="LiveId" clId="{8417F922-0381-411C-9E78-145194F27E50}" dt="2021-01-18T03:40:00.645" v="515" actId="478"/>
          <ac:spMkLst>
            <pc:docMk/>
            <pc:sldMk cId="2226418406" sldId="269"/>
            <ac:spMk id="9" creationId="{6374B726-188B-4C89-A7DE-C18A02510876}"/>
          </ac:spMkLst>
        </pc:spChg>
        <pc:spChg chg="add mod">
          <ac:chgData name="Lucas Valle Mielke" userId="21588b18ab56a793" providerId="LiveId" clId="{8417F922-0381-411C-9E78-145194F27E50}" dt="2021-01-18T03:42:09.157" v="546" actId="20577"/>
          <ac:spMkLst>
            <pc:docMk/>
            <pc:sldMk cId="2226418406" sldId="269"/>
            <ac:spMk id="16" creationId="{AE2C5950-CA68-4787-8C62-CC8E46BA181D}"/>
          </ac:spMkLst>
        </pc:spChg>
        <pc:spChg chg="add mod">
          <ac:chgData name="Lucas Valle Mielke" userId="21588b18ab56a793" providerId="LiveId" clId="{8417F922-0381-411C-9E78-145194F27E50}" dt="2021-01-18T03:41:50.301" v="543" actId="20577"/>
          <ac:spMkLst>
            <pc:docMk/>
            <pc:sldMk cId="2226418406" sldId="269"/>
            <ac:spMk id="17" creationId="{F3CDFE5D-F4EF-498A-9D9D-082941A3B259}"/>
          </ac:spMkLst>
        </pc:spChg>
        <pc:spChg chg="add mod">
          <ac:chgData name="Lucas Valle Mielke" userId="21588b18ab56a793" providerId="LiveId" clId="{8417F922-0381-411C-9E78-145194F27E50}" dt="2021-01-18T03:42:27.877" v="551" actId="20577"/>
          <ac:spMkLst>
            <pc:docMk/>
            <pc:sldMk cId="2226418406" sldId="269"/>
            <ac:spMk id="18" creationId="{1E735EC7-F536-497D-947B-BED61FD1DC49}"/>
          </ac:spMkLst>
        </pc:spChg>
        <pc:picChg chg="del">
          <ac:chgData name="Lucas Valle Mielke" userId="21588b18ab56a793" providerId="LiveId" clId="{8417F922-0381-411C-9E78-145194F27E50}" dt="2021-01-18T03:39:53.990" v="510" actId="478"/>
          <ac:picMkLst>
            <pc:docMk/>
            <pc:sldMk cId="2226418406" sldId="269"/>
            <ac:picMk id="4" creationId="{2D297711-E0C0-40A4-8E9E-DFFCE016FA5B}"/>
          </ac:picMkLst>
        </pc:picChg>
        <pc:picChg chg="add del mod">
          <ac:chgData name="Lucas Valle Mielke" userId="21588b18ab56a793" providerId="LiveId" clId="{8417F922-0381-411C-9E78-145194F27E50}" dt="2021-01-18T03:40:44.045" v="523" actId="478"/>
          <ac:picMkLst>
            <pc:docMk/>
            <pc:sldMk cId="2226418406" sldId="269"/>
            <ac:picMk id="5" creationId="{39931C96-3FE5-4414-8A71-9D5816BB6AD5}"/>
          </ac:picMkLst>
        </pc:picChg>
        <pc:picChg chg="del">
          <ac:chgData name="Lucas Valle Mielke" userId="21588b18ab56a793" providerId="LiveId" clId="{8417F922-0381-411C-9E78-145194F27E50}" dt="2021-01-18T03:39:54.573" v="511" actId="478"/>
          <ac:picMkLst>
            <pc:docMk/>
            <pc:sldMk cId="2226418406" sldId="269"/>
            <ac:picMk id="6" creationId="{D86A1954-F55D-4B28-B098-0F7509A7C689}"/>
          </ac:picMkLst>
        </pc:picChg>
        <pc:picChg chg="add del mod">
          <ac:chgData name="Lucas Valle Mielke" userId="21588b18ab56a793" providerId="LiveId" clId="{8417F922-0381-411C-9E78-145194F27E50}" dt="2021-01-18T03:40:44.389" v="524" actId="478"/>
          <ac:picMkLst>
            <pc:docMk/>
            <pc:sldMk cId="2226418406" sldId="269"/>
            <ac:picMk id="11" creationId="{E77FE625-9E0E-4467-9A8B-297E605EEF38}"/>
          </ac:picMkLst>
        </pc:picChg>
        <pc:picChg chg="add mod modCrop">
          <ac:chgData name="Lucas Valle Mielke" userId="21588b18ab56a793" providerId="LiveId" clId="{8417F922-0381-411C-9E78-145194F27E50}" dt="2021-01-18T03:41:10.274" v="535" actId="732"/>
          <ac:picMkLst>
            <pc:docMk/>
            <pc:sldMk cId="2226418406" sldId="269"/>
            <ac:picMk id="13" creationId="{2BC07156-FE4A-4010-AD27-C2919281CE29}"/>
          </ac:picMkLst>
        </pc:picChg>
        <pc:picChg chg="add mod">
          <ac:chgData name="Lucas Valle Mielke" userId="21588b18ab56a793" providerId="LiveId" clId="{8417F922-0381-411C-9E78-145194F27E50}" dt="2021-01-18T03:41:04.474" v="533" actId="14100"/>
          <ac:picMkLst>
            <pc:docMk/>
            <pc:sldMk cId="2226418406" sldId="269"/>
            <ac:picMk id="15" creationId="{F7059654-AD4B-499E-A9CD-F924001D2BA7}"/>
          </ac:picMkLst>
        </pc:picChg>
      </pc:sldChg>
      <pc:sldChg chg="addSp delSp modSp add mod">
        <pc:chgData name="Lucas Valle Mielke" userId="21588b18ab56a793" providerId="LiveId" clId="{8417F922-0381-411C-9E78-145194F27E50}" dt="2021-01-18T03:42:55.035" v="562" actId="478"/>
        <pc:sldMkLst>
          <pc:docMk/>
          <pc:sldMk cId="527767477" sldId="270"/>
        </pc:sldMkLst>
        <pc:spChg chg="del">
          <ac:chgData name="Lucas Valle Mielke" userId="21588b18ab56a793" providerId="LiveId" clId="{8417F922-0381-411C-9E78-145194F27E50}" dt="2021-01-18T03:42:55.035" v="562" actId="478"/>
          <ac:spMkLst>
            <pc:docMk/>
            <pc:sldMk cId="527767477" sldId="270"/>
            <ac:spMk id="7" creationId="{06C5784C-795D-4B05-AB23-2E59673CE90C}"/>
          </ac:spMkLst>
        </pc:spChg>
        <pc:spChg chg="del">
          <ac:chgData name="Lucas Valle Mielke" userId="21588b18ab56a793" providerId="LiveId" clId="{8417F922-0381-411C-9E78-145194F27E50}" dt="2021-01-18T03:42:55.035" v="562" actId="478"/>
          <ac:spMkLst>
            <pc:docMk/>
            <pc:sldMk cId="527767477" sldId="270"/>
            <ac:spMk id="8" creationId="{3F5C8BB3-0024-480E-9DC8-F0912B6CBD66}"/>
          </ac:spMkLst>
        </pc:spChg>
        <pc:spChg chg="del">
          <ac:chgData name="Lucas Valle Mielke" userId="21588b18ab56a793" providerId="LiveId" clId="{8417F922-0381-411C-9E78-145194F27E50}" dt="2021-01-18T03:42:55.035" v="562" actId="478"/>
          <ac:spMkLst>
            <pc:docMk/>
            <pc:sldMk cId="527767477" sldId="270"/>
            <ac:spMk id="9" creationId="{6374B726-188B-4C89-A7DE-C18A02510876}"/>
          </ac:spMkLst>
        </pc:spChg>
        <pc:picChg chg="del">
          <ac:chgData name="Lucas Valle Mielke" userId="21588b18ab56a793" providerId="LiveId" clId="{8417F922-0381-411C-9E78-145194F27E50}" dt="2021-01-18T03:42:53.372" v="560" actId="478"/>
          <ac:picMkLst>
            <pc:docMk/>
            <pc:sldMk cId="527767477" sldId="270"/>
            <ac:picMk id="4" creationId="{2D297711-E0C0-40A4-8E9E-DFFCE016FA5B}"/>
          </ac:picMkLst>
        </pc:picChg>
        <pc:picChg chg="del">
          <ac:chgData name="Lucas Valle Mielke" userId="21588b18ab56a793" providerId="LiveId" clId="{8417F922-0381-411C-9E78-145194F27E50}" dt="2021-01-18T03:42:53.812" v="561" actId="478"/>
          <ac:picMkLst>
            <pc:docMk/>
            <pc:sldMk cId="527767477" sldId="270"/>
            <ac:picMk id="6" creationId="{D86A1954-F55D-4B28-B098-0F7509A7C689}"/>
          </ac:picMkLst>
        </pc:picChg>
        <pc:picChg chg="add del mod">
          <ac:chgData name="Lucas Valle Mielke" userId="21588b18ab56a793" providerId="LiveId" clId="{8417F922-0381-411C-9E78-145194F27E50}" dt="2021-01-18T03:42:50.358" v="558"/>
          <ac:picMkLst>
            <pc:docMk/>
            <pc:sldMk cId="527767477" sldId="270"/>
            <ac:picMk id="10" creationId="{DE83C67C-ED9B-4C6F-9854-21CC4C476D7C}"/>
          </ac:picMkLst>
        </pc:picChg>
      </pc:sldChg>
      <pc:sldChg chg="add">
        <pc:chgData name="Lucas Valle Mielke" userId="21588b18ab56a793" providerId="LiveId" clId="{8417F922-0381-411C-9E78-145194F27E50}" dt="2021-01-18T03:42:51.634" v="559"/>
        <pc:sldMkLst>
          <pc:docMk/>
          <pc:sldMk cId="3103509141" sldId="271"/>
        </pc:sldMkLst>
      </pc:sldChg>
      <pc:sldChg chg="addSp delSp modSp new mod">
        <pc:chgData name="Lucas Valle Mielke" userId="21588b18ab56a793" providerId="LiveId" clId="{8417F922-0381-411C-9E78-145194F27E50}" dt="2021-01-18T16:37:05.060" v="817" actId="1076"/>
        <pc:sldMkLst>
          <pc:docMk/>
          <pc:sldMk cId="1775811962" sldId="272"/>
        </pc:sldMkLst>
        <pc:spChg chg="add del mod">
          <ac:chgData name="Lucas Valle Mielke" userId="21588b18ab56a793" providerId="LiveId" clId="{8417F922-0381-411C-9E78-145194F27E50}" dt="2021-01-18T16:19:20.487" v="623" actId="478"/>
          <ac:spMkLst>
            <pc:docMk/>
            <pc:sldMk cId="1775811962" sldId="272"/>
            <ac:spMk id="3" creationId="{08C6CE21-4C4F-4E3A-A3FA-1130BBDF1F12}"/>
          </ac:spMkLst>
        </pc:spChg>
        <pc:spChg chg="add mod">
          <ac:chgData name="Lucas Valle Mielke" userId="21588b18ab56a793" providerId="LiveId" clId="{8417F922-0381-411C-9E78-145194F27E50}" dt="2021-01-18T16:22:57.949" v="786" actId="20577"/>
          <ac:spMkLst>
            <pc:docMk/>
            <pc:sldMk cId="1775811962" sldId="272"/>
            <ac:spMk id="4" creationId="{607C0A70-05A1-435C-B655-48E1130C8DE9}"/>
          </ac:spMkLst>
        </pc:spChg>
        <pc:spChg chg="add del mod">
          <ac:chgData name="Lucas Valle Mielke" userId="21588b18ab56a793" providerId="LiveId" clId="{8417F922-0381-411C-9E78-145194F27E50}" dt="2021-01-18T16:19:47.508" v="686"/>
          <ac:spMkLst>
            <pc:docMk/>
            <pc:sldMk cId="1775811962" sldId="272"/>
            <ac:spMk id="5" creationId="{0862FF34-F91B-43CC-994C-FE136764C2D4}"/>
          </ac:spMkLst>
        </pc:spChg>
        <pc:spChg chg="add mod">
          <ac:chgData name="Lucas Valle Mielke" userId="21588b18ab56a793" providerId="LiveId" clId="{8417F922-0381-411C-9E78-145194F27E50}" dt="2021-01-18T16:37:05.060" v="817" actId="1076"/>
          <ac:spMkLst>
            <pc:docMk/>
            <pc:sldMk cId="1775811962" sldId="272"/>
            <ac:spMk id="6" creationId="{C15F676E-F2C1-419F-A214-C835B0392B7D}"/>
          </ac:spMkLst>
        </pc:spChg>
        <pc:picChg chg="add mod">
          <ac:chgData name="Lucas Valle Mielke" userId="21588b18ab56a793" providerId="LiveId" clId="{8417F922-0381-411C-9E78-145194F27E50}" dt="2021-01-18T16:35:37.687" v="794" actId="1076"/>
          <ac:picMkLst>
            <pc:docMk/>
            <pc:sldMk cId="1775811962" sldId="272"/>
            <ac:picMk id="1026" creationId="{628DE2BE-D8CC-40D8-B170-3F011C3CB6E3}"/>
          </ac:picMkLst>
        </pc:picChg>
        <pc:picChg chg="add mod">
          <ac:chgData name="Lucas Valle Mielke" userId="21588b18ab56a793" providerId="LiveId" clId="{8417F922-0381-411C-9E78-145194F27E50}" dt="2021-01-18T16:36:21.265" v="797" actId="14100"/>
          <ac:picMkLst>
            <pc:docMk/>
            <pc:sldMk cId="1775811962" sldId="272"/>
            <ac:picMk id="1028" creationId="{37D7296F-E386-4C7B-B1C5-B9910EFBF9B2}"/>
          </ac:picMkLst>
        </pc:picChg>
      </pc:sldChg>
    </pc:docChg>
  </pc:docChgLst>
  <pc:docChgLst>
    <pc:chgData name="Lucas Valle Mielke" userId="21588b18ab56a793" providerId="LiveId" clId="{850A1DF3-BCBC-4F22-B030-AB5E177BFA6A}"/>
    <pc:docChg chg="undo custSel addSld delSld modSld sldOrd">
      <pc:chgData name="Lucas Valle Mielke" userId="21588b18ab56a793" providerId="LiveId" clId="{850A1DF3-BCBC-4F22-B030-AB5E177BFA6A}" dt="2021-01-04T19:42:54.331" v="855" actId="1076"/>
      <pc:docMkLst>
        <pc:docMk/>
      </pc:docMkLst>
      <pc:sldChg chg="modSp mod modClrScheme chgLayout">
        <pc:chgData name="Lucas Valle Mielke" userId="21588b18ab56a793" providerId="LiveId" clId="{850A1DF3-BCBC-4F22-B030-AB5E177BFA6A}" dt="2021-01-04T17:56:19.032" v="358" actId="14100"/>
        <pc:sldMkLst>
          <pc:docMk/>
          <pc:sldMk cId="1092510858" sldId="256"/>
        </pc:sldMkLst>
        <pc:spChg chg="mod">
          <ac:chgData name="Lucas Valle Mielke" userId="21588b18ab56a793" providerId="LiveId" clId="{850A1DF3-BCBC-4F22-B030-AB5E177BFA6A}" dt="2021-01-02T07:28:35.448" v="249" actId="1076"/>
          <ac:spMkLst>
            <pc:docMk/>
            <pc:sldMk cId="1092510858" sldId="256"/>
            <ac:spMk id="4" creationId="{D683C547-927E-4888-A35B-653DF81CA72A}"/>
          </ac:spMkLst>
        </pc:spChg>
        <pc:spChg chg="mod">
          <ac:chgData name="Lucas Valle Mielke" userId="21588b18ab56a793" providerId="LiveId" clId="{850A1DF3-BCBC-4F22-B030-AB5E177BFA6A}" dt="2021-01-04T17:56:19.032" v="358" actId="14100"/>
          <ac:spMkLst>
            <pc:docMk/>
            <pc:sldMk cId="1092510858" sldId="256"/>
            <ac:spMk id="5" creationId="{E16F3D0E-34C8-4773-8909-D5068203255E}"/>
          </ac:spMkLst>
        </pc:spChg>
        <pc:spChg chg="mod">
          <ac:chgData name="Lucas Valle Mielke" userId="21588b18ab56a793" providerId="LiveId" clId="{850A1DF3-BCBC-4F22-B030-AB5E177BFA6A}" dt="2021-01-04T17:56:10.808" v="356" actId="108"/>
          <ac:spMkLst>
            <pc:docMk/>
            <pc:sldMk cId="1092510858" sldId="256"/>
            <ac:spMk id="6" creationId="{0CCA6B60-E211-486A-B06C-6E1CA5F933D0}"/>
          </ac:spMkLst>
        </pc:spChg>
      </pc:sldChg>
      <pc:sldChg chg="modSp new del mod">
        <pc:chgData name="Lucas Valle Mielke" userId="21588b18ab56a793" providerId="LiveId" clId="{850A1DF3-BCBC-4F22-B030-AB5E177BFA6A}" dt="2021-01-02T07:21:34.018" v="6" actId="47"/>
        <pc:sldMkLst>
          <pc:docMk/>
          <pc:sldMk cId="1531008663" sldId="257"/>
        </pc:sldMkLst>
        <pc:spChg chg="mod">
          <ac:chgData name="Lucas Valle Mielke" userId="21588b18ab56a793" providerId="LiveId" clId="{850A1DF3-BCBC-4F22-B030-AB5E177BFA6A}" dt="2021-01-02T07:21:28.871" v="4"/>
          <ac:spMkLst>
            <pc:docMk/>
            <pc:sldMk cId="1531008663" sldId="257"/>
            <ac:spMk id="3" creationId="{15D9349A-D00F-4A4B-A9C6-DA2B50A5E0B8}"/>
          </ac:spMkLst>
        </pc:spChg>
      </pc:sldChg>
      <pc:sldChg chg="new del">
        <pc:chgData name="Lucas Valle Mielke" userId="21588b18ab56a793" providerId="LiveId" clId="{850A1DF3-BCBC-4F22-B030-AB5E177BFA6A}" dt="2021-01-02T07:21:24.240" v="2" actId="47"/>
        <pc:sldMkLst>
          <pc:docMk/>
          <pc:sldMk cId="1887430789" sldId="257"/>
        </pc:sldMkLst>
      </pc:sldChg>
      <pc:sldChg chg="del">
        <pc:chgData name="Lucas Valle Mielke" userId="21588b18ab56a793" providerId="LiveId" clId="{850A1DF3-BCBC-4F22-B030-AB5E177BFA6A}" dt="2021-01-02T07:21:18.858" v="0" actId="47"/>
        <pc:sldMkLst>
          <pc:docMk/>
          <pc:sldMk cId="4080606539" sldId="257"/>
        </pc:sldMkLst>
      </pc:sldChg>
      <pc:sldChg chg="addSp delSp modSp new mod ord">
        <pc:chgData name="Lucas Valle Mielke" userId="21588b18ab56a793" providerId="LiveId" clId="{850A1DF3-BCBC-4F22-B030-AB5E177BFA6A}" dt="2021-01-04T17:56:04.276" v="355" actId="108"/>
        <pc:sldMkLst>
          <pc:docMk/>
          <pc:sldMk cId="1393001971" sldId="258"/>
        </pc:sldMkLst>
        <pc:spChg chg="add mod">
          <ac:chgData name="Lucas Valle Mielke" userId="21588b18ab56a793" providerId="LiveId" clId="{850A1DF3-BCBC-4F22-B030-AB5E177BFA6A}" dt="2021-01-02T07:28:42.681" v="252" actId="1076"/>
          <ac:spMkLst>
            <pc:docMk/>
            <pc:sldMk cId="1393001971" sldId="258"/>
            <ac:spMk id="2" creationId="{B44BD5DE-509F-4FAD-90B5-B104938F118B}"/>
          </ac:spMkLst>
        </pc:spChg>
        <pc:spChg chg="add del mod">
          <ac:chgData name="Lucas Valle Mielke" userId="21588b18ab56a793" providerId="LiveId" clId="{850A1DF3-BCBC-4F22-B030-AB5E177BFA6A}" dt="2021-01-02T07:22:06.317" v="13" actId="478"/>
          <ac:spMkLst>
            <pc:docMk/>
            <pc:sldMk cId="1393001971" sldId="258"/>
            <ac:spMk id="3" creationId="{7C804853-73CD-4AAB-A149-33582F09976A}"/>
          </ac:spMkLst>
        </pc:spChg>
        <pc:spChg chg="add mod">
          <ac:chgData name="Lucas Valle Mielke" userId="21588b18ab56a793" providerId="LiveId" clId="{850A1DF3-BCBC-4F22-B030-AB5E177BFA6A}" dt="2021-01-04T17:56:04.276" v="355" actId="108"/>
          <ac:spMkLst>
            <pc:docMk/>
            <pc:sldMk cId="1393001971" sldId="258"/>
            <ac:spMk id="6" creationId="{7797E94C-1894-4477-89A6-CD41919F0DCC}"/>
          </ac:spMkLst>
        </pc:spChg>
        <pc:picChg chg="add mod">
          <ac:chgData name="Lucas Valle Mielke" userId="21588b18ab56a793" providerId="LiveId" clId="{850A1DF3-BCBC-4F22-B030-AB5E177BFA6A}" dt="2021-01-04T17:55:34.440" v="350" actId="1076"/>
          <ac:picMkLst>
            <pc:docMk/>
            <pc:sldMk cId="1393001971" sldId="258"/>
            <ac:picMk id="5" creationId="{8E71B3A1-FF07-46E2-B5C8-1582754CC448}"/>
          </ac:picMkLst>
        </pc:picChg>
      </pc:sldChg>
      <pc:sldChg chg="addSp delSp modSp add mod ord modClrScheme chgLayout">
        <pc:chgData name="Lucas Valle Mielke" userId="21588b18ab56a793" providerId="LiveId" clId="{850A1DF3-BCBC-4F22-B030-AB5E177BFA6A}" dt="2021-01-04T17:55:24.929" v="346" actId="20577"/>
        <pc:sldMkLst>
          <pc:docMk/>
          <pc:sldMk cId="282264542" sldId="259"/>
        </pc:sldMkLst>
        <pc:spChg chg="add del mod ord">
          <ac:chgData name="Lucas Valle Mielke" userId="21588b18ab56a793" providerId="LiveId" clId="{850A1DF3-BCBC-4F22-B030-AB5E177BFA6A}" dt="2021-01-04T17:54:06.693" v="287" actId="700"/>
          <ac:spMkLst>
            <pc:docMk/>
            <pc:sldMk cId="282264542" sldId="259"/>
            <ac:spMk id="2" creationId="{5EE34C43-2FC8-4292-97BF-6993E0A617F7}"/>
          </ac:spMkLst>
        </pc:spChg>
        <pc:spChg chg="del">
          <ac:chgData name="Lucas Valle Mielke" userId="21588b18ab56a793" providerId="LiveId" clId="{850A1DF3-BCBC-4F22-B030-AB5E177BFA6A}" dt="2021-01-02T07:26:06.234" v="147" actId="478"/>
          <ac:spMkLst>
            <pc:docMk/>
            <pc:sldMk cId="282264542" sldId="259"/>
            <ac:spMk id="4" creationId="{D683C547-927E-4888-A35B-653DF81CA72A}"/>
          </ac:spMkLst>
        </pc:spChg>
        <pc:spChg chg="del">
          <ac:chgData name="Lucas Valle Mielke" userId="21588b18ab56a793" providerId="LiveId" clId="{850A1DF3-BCBC-4F22-B030-AB5E177BFA6A}" dt="2021-01-02T07:26:02.205" v="144" actId="478"/>
          <ac:spMkLst>
            <pc:docMk/>
            <pc:sldMk cId="282264542" sldId="259"/>
            <ac:spMk id="5" creationId="{E16F3D0E-34C8-4773-8909-D5068203255E}"/>
          </ac:spMkLst>
        </pc:spChg>
        <pc:spChg chg="mod">
          <ac:chgData name="Lucas Valle Mielke" userId="21588b18ab56a793" providerId="LiveId" clId="{850A1DF3-BCBC-4F22-B030-AB5E177BFA6A}" dt="2021-01-04T17:55:24.929" v="346" actId="20577"/>
          <ac:spMkLst>
            <pc:docMk/>
            <pc:sldMk cId="282264542" sldId="259"/>
            <ac:spMk id="6" creationId="{0CCA6B60-E211-486A-B06C-6E1CA5F933D0}"/>
          </ac:spMkLst>
        </pc:spChg>
        <pc:spChg chg="add mod">
          <ac:chgData name="Lucas Valle Mielke" userId="21588b18ab56a793" providerId="LiveId" clId="{850A1DF3-BCBC-4F22-B030-AB5E177BFA6A}" dt="2021-01-02T07:28:29.023" v="247" actId="1076"/>
          <ac:spMkLst>
            <pc:docMk/>
            <pc:sldMk cId="282264542" sldId="259"/>
            <ac:spMk id="7" creationId="{A0142C4F-5F65-4437-8613-A38D51C182F5}"/>
          </ac:spMkLst>
        </pc:spChg>
        <pc:spChg chg="add del mod">
          <ac:chgData name="Lucas Valle Mielke" userId="21588b18ab56a793" providerId="LiveId" clId="{850A1DF3-BCBC-4F22-B030-AB5E177BFA6A}" dt="2021-01-04T17:54:24.660" v="292" actId="478"/>
          <ac:spMkLst>
            <pc:docMk/>
            <pc:sldMk cId="282264542" sldId="259"/>
            <ac:spMk id="8" creationId="{BF8AD4A4-AA23-444A-87AC-29DF407E8931}"/>
          </ac:spMkLst>
        </pc:spChg>
        <pc:picChg chg="add del mod">
          <ac:chgData name="Lucas Valle Mielke" userId="21588b18ab56a793" providerId="LiveId" clId="{850A1DF3-BCBC-4F22-B030-AB5E177BFA6A}" dt="2021-01-04T17:55:01.318" v="298" actId="478"/>
          <ac:picMkLst>
            <pc:docMk/>
            <pc:sldMk cId="282264542" sldId="259"/>
            <ac:picMk id="10" creationId="{4F3B7EF8-7833-4D90-8436-52A13E47DCE0}"/>
          </ac:picMkLst>
        </pc:picChg>
        <pc:picChg chg="add del">
          <ac:chgData name="Lucas Valle Mielke" userId="21588b18ab56a793" providerId="LiveId" clId="{850A1DF3-BCBC-4F22-B030-AB5E177BFA6A}" dt="2021-01-04T17:55:03.587" v="300" actId="478"/>
          <ac:picMkLst>
            <pc:docMk/>
            <pc:sldMk cId="282264542" sldId="259"/>
            <ac:picMk id="1026" creationId="{8F33B17F-A011-4FB3-A186-1E1C2CEA2AF3}"/>
          </ac:picMkLst>
        </pc:picChg>
        <pc:picChg chg="add mod">
          <ac:chgData name="Lucas Valle Mielke" userId="21588b18ab56a793" providerId="LiveId" clId="{850A1DF3-BCBC-4F22-B030-AB5E177BFA6A}" dt="2021-01-04T17:55:10.833" v="302" actId="1076"/>
          <ac:picMkLst>
            <pc:docMk/>
            <pc:sldMk cId="282264542" sldId="259"/>
            <ac:picMk id="1028" creationId="{785438CA-A9EC-4F38-91AC-00381C714826}"/>
          </ac:picMkLst>
        </pc:picChg>
      </pc:sldChg>
      <pc:sldChg chg="new del ord">
        <pc:chgData name="Lucas Valle Mielke" userId="21588b18ab56a793" providerId="LiveId" clId="{850A1DF3-BCBC-4F22-B030-AB5E177BFA6A}" dt="2021-01-02T07:24:40.467" v="120" actId="47"/>
        <pc:sldMkLst>
          <pc:docMk/>
          <pc:sldMk cId="734875352" sldId="259"/>
        </pc:sldMkLst>
      </pc:sldChg>
      <pc:sldChg chg="modSp new mod ord">
        <pc:chgData name="Lucas Valle Mielke" userId="21588b18ab56a793" providerId="LiveId" clId="{850A1DF3-BCBC-4F22-B030-AB5E177BFA6A}" dt="2021-01-04T18:49:09.889" v="359" actId="403"/>
        <pc:sldMkLst>
          <pc:docMk/>
          <pc:sldMk cId="1929097942" sldId="260"/>
        </pc:sldMkLst>
        <pc:spChg chg="mod">
          <ac:chgData name="Lucas Valle Mielke" userId="21588b18ab56a793" providerId="LiveId" clId="{850A1DF3-BCBC-4F22-B030-AB5E177BFA6A}" dt="2021-01-04T17:52:07.240" v="280" actId="20577"/>
          <ac:spMkLst>
            <pc:docMk/>
            <pc:sldMk cId="1929097942" sldId="260"/>
            <ac:spMk id="2" creationId="{B285222A-6B92-4392-81D1-043EE5DA2609}"/>
          </ac:spMkLst>
        </pc:spChg>
        <pc:spChg chg="mod">
          <ac:chgData name="Lucas Valle Mielke" userId="21588b18ab56a793" providerId="LiveId" clId="{850A1DF3-BCBC-4F22-B030-AB5E177BFA6A}" dt="2021-01-04T18:49:09.889" v="359" actId="403"/>
          <ac:spMkLst>
            <pc:docMk/>
            <pc:sldMk cId="1929097942" sldId="260"/>
            <ac:spMk id="3" creationId="{B0FEBEDB-CDE0-45D7-967A-D6B1AAA589AA}"/>
          </ac:spMkLst>
        </pc:spChg>
      </pc:sldChg>
      <pc:sldChg chg="new del">
        <pc:chgData name="Lucas Valle Mielke" userId="21588b18ab56a793" providerId="LiveId" clId="{850A1DF3-BCBC-4F22-B030-AB5E177BFA6A}" dt="2021-01-02T07:29:58.990" v="258" actId="47"/>
        <pc:sldMkLst>
          <pc:docMk/>
          <pc:sldMk cId="2369142941" sldId="260"/>
        </pc:sldMkLst>
      </pc:sldChg>
      <pc:sldChg chg="addSp modSp new mod">
        <pc:chgData name="Lucas Valle Mielke" userId="21588b18ab56a793" providerId="LiveId" clId="{850A1DF3-BCBC-4F22-B030-AB5E177BFA6A}" dt="2021-01-04T19:42:54.331" v="855" actId="1076"/>
        <pc:sldMkLst>
          <pc:docMk/>
          <pc:sldMk cId="3316467966" sldId="261"/>
        </pc:sldMkLst>
        <pc:spChg chg="add mod">
          <ac:chgData name="Lucas Valle Mielke" userId="21588b18ab56a793" providerId="LiveId" clId="{850A1DF3-BCBC-4F22-B030-AB5E177BFA6A}" dt="2021-01-04T19:42:26.142" v="846" actId="1076"/>
          <ac:spMkLst>
            <pc:docMk/>
            <pc:sldMk cId="3316467966" sldId="261"/>
            <ac:spMk id="2" creationId="{D8AFEDFA-84AB-4432-878D-E168288F838D}"/>
          </ac:spMkLst>
        </pc:spChg>
        <pc:picChg chg="add mod">
          <ac:chgData name="Lucas Valle Mielke" userId="21588b18ab56a793" providerId="LiveId" clId="{850A1DF3-BCBC-4F22-B030-AB5E177BFA6A}" dt="2021-01-04T19:42:54.331" v="855" actId="1076"/>
          <ac:picMkLst>
            <pc:docMk/>
            <pc:sldMk cId="3316467966" sldId="261"/>
            <ac:picMk id="3074" creationId="{5213E491-47B2-4287-9C09-2EEC4302FBD3}"/>
          </ac:picMkLst>
        </pc:picChg>
        <pc:picChg chg="add mod">
          <ac:chgData name="Lucas Valle Mielke" userId="21588b18ab56a793" providerId="LiveId" clId="{850A1DF3-BCBC-4F22-B030-AB5E177BFA6A}" dt="2021-01-04T19:42:50.592" v="852" actId="14100"/>
          <ac:picMkLst>
            <pc:docMk/>
            <pc:sldMk cId="3316467966" sldId="261"/>
            <ac:picMk id="3076" creationId="{EC139CDD-37E4-48F6-92DC-1332360FAEFD}"/>
          </ac:picMkLst>
        </pc:picChg>
      </pc:sldChg>
      <pc:sldChg chg="new del">
        <pc:chgData name="Lucas Valle Mielke" userId="21588b18ab56a793" providerId="LiveId" clId="{850A1DF3-BCBC-4F22-B030-AB5E177BFA6A}" dt="2021-01-04T17:52:20.333" v="283" actId="47"/>
        <pc:sldMkLst>
          <pc:docMk/>
          <pc:sldMk cId="3390449733" sldId="261"/>
        </pc:sldMkLst>
      </pc:sldChg>
      <pc:sldChg chg="addSp delSp modSp add mod">
        <pc:chgData name="Lucas Valle Mielke" userId="21588b18ab56a793" providerId="LiveId" clId="{850A1DF3-BCBC-4F22-B030-AB5E177BFA6A}" dt="2021-01-04T19:38:35.831" v="827" actId="20577"/>
        <pc:sldMkLst>
          <pc:docMk/>
          <pc:sldMk cId="3387382271" sldId="262"/>
        </pc:sldMkLst>
        <pc:spChg chg="add del mod">
          <ac:chgData name="Lucas Valle Mielke" userId="21588b18ab56a793" providerId="LiveId" clId="{850A1DF3-BCBC-4F22-B030-AB5E177BFA6A}" dt="2021-01-04T19:23:21.698" v="424" actId="478"/>
          <ac:spMkLst>
            <pc:docMk/>
            <pc:sldMk cId="3387382271" sldId="262"/>
            <ac:spMk id="2" creationId="{BB887B7A-9165-49CA-A3A4-9F5C8381D25C}"/>
          </ac:spMkLst>
        </pc:spChg>
        <pc:spChg chg="add mod">
          <ac:chgData name="Lucas Valle Mielke" userId="21588b18ab56a793" providerId="LiveId" clId="{850A1DF3-BCBC-4F22-B030-AB5E177BFA6A}" dt="2021-01-04T19:23:56.222" v="532" actId="1076"/>
          <ac:spMkLst>
            <pc:docMk/>
            <pc:sldMk cId="3387382271" sldId="262"/>
            <ac:spMk id="3" creationId="{A087F18F-C3BA-435F-822A-FB0BBFDBDB2C}"/>
          </ac:spMkLst>
        </pc:spChg>
        <pc:spChg chg="del">
          <ac:chgData name="Lucas Valle Mielke" userId="21588b18ab56a793" providerId="LiveId" clId="{850A1DF3-BCBC-4F22-B030-AB5E177BFA6A}" dt="2021-01-04T19:18:08.104" v="398" actId="478"/>
          <ac:spMkLst>
            <pc:docMk/>
            <pc:sldMk cId="3387382271" sldId="262"/>
            <ac:spMk id="4" creationId="{D683C547-927E-4888-A35B-653DF81CA72A}"/>
          </ac:spMkLst>
        </pc:spChg>
        <pc:spChg chg="del">
          <ac:chgData name="Lucas Valle Mielke" userId="21588b18ab56a793" providerId="LiveId" clId="{850A1DF3-BCBC-4F22-B030-AB5E177BFA6A}" dt="2021-01-04T19:18:05.149" v="397" actId="478"/>
          <ac:spMkLst>
            <pc:docMk/>
            <pc:sldMk cId="3387382271" sldId="262"/>
            <ac:spMk id="5" creationId="{E16F3D0E-34C8-4773-8909-D5068203255E}"/>
          </ac:spMkLst>
        </pc:spChg>
        <pc:spChg chg="mod">
          <ac:chgData name="Lucas Valle Mielke" userId="21588b18ab56a793" providerId="LiveId" clId="{850A1DF3-BCBC-4F22-B030-AB5E177BFA6A}" dt="2021-01-04T19:22:49.722" v="418" actId="20577"/>
          <ac:spMkLst>
            <pc:docMk/>
            <pc:sldMk cId="3387382271" sldId="262"/>
            <ac:spMk id="6" creationId="{0CCA6B60-E211-486A-B06C-6E1CA5F933D0}"/>
          </ac:spMkLst>
        </pc:spChg>
        <pc:spChg chg="add del mod">
          <ac:chgData name="Lucas Valle Mielke" userId="21588b18ab56a793" providerId="LiveId" clId="{850A1DF3-BCBC-4F22-B030-AB5E177BFA6A}" dt="2021-01-04T19:35:11.618" v="542" actId="478"/>
          <ac:spMkLst>
            <pc:docMk/>
            <pc:sldMk cId="3387382271" sldId="262"/>
            <ac:spMk id="8" creationId="{3BA29C45-63DB-405E-AB6D-01BC6C88ADC8}"/>
          </ac:spMkLst>
        </pc:spChg>
        <pc:spChg chg="add mod">
          <ac:chgData name="Lucas Valle Mielke" userId="21588b18ab56a793" providerId="LiveId" clId="{850A1DF3-BCBC-4F22-B030-AB5E177BFA6A}" dt="2021-01-04T19:31:32.697" v="536"/>
          <ac:spMkLst>
            <pc:docMk/>
            <pc:sldMk cId="3387382271" sldId="262"/>
            <ac:spMk id="9" creationId="{3C549C71-904F-4F24-9BCC-582D7138675A}"/>
          </ac:spMkLst>
        </pc:spChg>
        <pc:spChg chg="add mod">
          <ac:chgData name="Lucas Valle Mielke" userId="21588b18ab56a793" providerId="LiveId" clId="{850A1DF3-BCBC-4F22-B030-AB5E177BFA6A}" dt="2021-01-04T19:38:35.831" v="827" actId="20577"/>
          <ac:spMkLst>
            <pc:docMk/>
            <pc:sldMk cId="3387382271" sldId="262"/>
            <ac:spMk id="10" creationId="{AA46899D-999F-42E3-B3FE-9E991B3CF434}"/>
          </ac:spMkLst>
        </pc:spChg>
        <pc:spChg chg="add mod">
          <ac:chgData name="Lucas Valle Mielke" userId="21588b18ab56a793" providerId="LiveId" clId="{850A1DF3-BCBC-4F22-B030-AB5E177BFA6A}" dt="2021-01-04T19:38:27.576" v="815" actId="5793"/>
          <ac:spMkLst>
            <pc:docMk/>
            <pc:sldMk cId="3387382271" sldId="262"/>
            <ac:spMk id="12" creationId="{C3822788-FC09-494F-B077-08D83439E313}"/>
          </ac:spMkLst>
        </pc:spChg>
        <pc:picChg chg="add del mod">
          <ac:chgData name="Lucas Valle Mielke" userId="21588b18ab56a793" providerId="LiveId" clId="{850A1DF3-BCBC-4F22-B030-AB5E177BFA6A}" dt="2021-01-04T19:19:37.643" v="410" actId="478"/>
          <ac:picMkLst>
            <pc:docMk/>
            <pc:sldMk cId="3387382271" sldId="262"/>
            <ac:picMk id="1026" creationId="{A2506625-7D86-40A2-AB87-C41F17BFCB04}"/>
          </ac:picMkLst>
        </pc:picChg>
      </pc:sldChg>
      <pc:sldChg chg="addSp modSp new del">
        <pc:chgData name="Lucas Valle Mielke" userId="21588b18ab56a793" providerId="LiveId" clId="{850A1DF3-BCBC-4F22-B030-AB5E177BFA6A}" dt="2021-01-04T19:23:10.191" v="419" actId="47"/>
        <pc:sldMkLst>
          <pc:docMk/>
          <pc:sldMk cId="3335381883" sldId="263"/>
        </pc:sldMkLst>
        <pc:spChg chg="add mod">
          <ac:chgData name="Lucas Valle Mielke" userId="21588b18ab56a793" providerId="LiveId" clId="{850A1DF3-BCBC-4F22-B030-AB5E177BFA6A}" dt="2021-01-04T19:19:34.792" v="409"/>
          <ac:spMkLst>
            <pc:docMk/>
            <pc:sldMk cId="3335381883" sldId="263"/>
            <ac:spMk id="3" creationId="{4C14C907-0D90-4203-A879-82A8AE722237}"/>
          </ac:spMkLst>
        </pc:spChg>
        <pc:picChg chg="add mod">
          <ac:chgData name="Lucas Valle Mielke" userId="21588b18ab56a793" providerId="LiveId" clId="{850A1DF3-BCBC-4F22-B030-AB5E177BFA6A}" dt="2021-01-04T19:19:30.995" v="408" actId="1076"/>
          <ac:picMkLst>
            <pc:docMk/>
            <pc:sldMk cId="3335381883" sldId="263"/>
            <ac:picMk id="2050" creationId="{6DFBACA6-AF5B-4214-8FA2-CF085C0247B0}"/>
          </ac:picMkLst>
        </pc:picChg>
      </pc:sldChg>
    </pc:docChg>
  </pc:docChgLst>
  <pc:docChgLst>
    <pc:chgData name="Lucas Valle Mielke" userId="21588b18ab56a793" providerId="LiveId" clId="{E419522D-B837-4F12-B2A7-B3662BE8D250}"/>
    <pc:docChg chg="custSel addSld delSld modSld">
      <pc:chgData name="Lucas Valle Mielke" userId="21588b18ab56a793" providerId="LiveId" clId="{E419522D-B837-4F12-B2A7-B3662BE8D250}" dt="2021-01-13T21:57:09.212" v="99" actId="1076"/>
      <pc:docMkLst>
        <pc:docMk/>
      </pc:docMkLst>
      <pc:sldChg chg="del">
        <pc:chgData name="Lucas Valle Mielke" userId="21588b18ab56a793" providerId="LiveId" clId="{E419522D-B837-4F12-B2A7-B3662BE8D250}" dt="2021-01-04T19:51:55.488" v="3" actId="47"/>
        <pc:sldMkLst>
          <pc:docMk/>
          <pc:sldMk cId="1092510858" sldId="256"/>
        </pc:sldMkLst>
      </pc:sldChg>
      <pc:sldChg chg="del">
        <pc:chgData name="Lucas Valle Mielke" userId="21588b18ab56a793" providerId="LiveId" clId="{E419522D-B837-4F12-B2A7-B3662BE8D250}" dt="2021-01-04T19:51:55.488" v="3" actId="47"/>
        <pc:sldMkLst>
          <pc:docMk/>
          <pc:sldMk cId="1393001971" sldId="258"/>
        </pc:sldMkLst>
      </pc:sldChg>
      <pc:sldChg chg="del">
        <pc:chgData name="Lucas Valle Mielke" userId="21588b18ab56a793" providerId="LiveId" clId="{E419522D-B837-4F12-B2A7-B3662BE8D250}" dt="2021-01-04T19:51:55.488" v="3" actId="47"/>
        <pc:sldMkLst>
          <pc:docMk/>
          <pc:sldMk cId="282264542" sldId="259"/>
        </pc:sldMkLst>
      </pc:sldChg>
      <pc:sldChg chg="modSp mod">
        <pc:chgData name="Lucas Valle Mielke" userId="21588b18ab56a793" providerId="LiveId" clId="{E419522D-B837-4F12-B2A7-B3662BE8D250}" dt="2021-01-04T19:51:51.423" v="2" actId="27636"/>
        <pc:sldMkLst>
          <pc:docMk/>
          <pc:sldMk cId="1929097942" sldId="260"/>
        </pc:sldMkLst>
        <pc:spChg chg="mod">
          <ac:chgData name="Lucas Valle Mielke" userId="21588b18ab56a793" providerId="LiveId" clId="{E419522D-B837-4F12-B2A7-B3662BE8D250}" dt="2021-01-04T19:51:43.880" v="0" actId="20577"/>
          <ac:spMkLst>
            <pc:docMk/>
            <pc:sldMk cId="1929097942" sldId="260"/>
            <ac:spMk id="2" creationId="{B285222A-6B92-4392-81D1-043EE5DA2609}"/>
          </ac:spMkLst>
        </pc:spChg>
        <pc:spChg chg="mod">
          <ac:chgData name="Lucas Valle Mielke" userId="21588b18ab56a793" providerId="LiveId" clId="{E419522D-B837-4F12-B2A7-B3662BE8D250}" dt="2021-01-04T19:51:51.423" v="2" actId="27636"/>
          <ac:spMkLst>
            <pc:docMk/>
            <pc:sldMk cId="1929097942" sldId="260"/>
            <ac:spMk id="3" creationId="{B0FEBEDB-CDE0-45D7-967A-D6B1AAA589AA}"/>
          </ac:spMkLst>
        </pc:spChg>
      </pc:sldChg>
      <pc:sldChg chg="addSp modSp new mod">
        <pc:chgData name="Lucas Valle Mielke" userId="21588b18ab56a793" providerId="LiveId" clId="{E419522D-B837-4F12-B2A7-B3662BE8D250}" dt="2021-01-04T20:15:18.823" v="86" actId="20577"/>
        <pc:sldMkLst>
          <pc:docMk/>
          <pc:sldMk cId="20552181" sldId="261"/>
        </pc:sldMkLst>
        <pc:spChg chg="add mod">
          <ac:chgData name="Lucas Valle Mielke" userId="21588b18ab56a793" providerId="LiveId" clId="{E419522D-B837-4F12-B2A7-B3662BE8D250}" dt="2021-01-04T20:13:54.507" v="78" actId="403"/>
          <ac:spMkLst>
            <pc:docMk/>
            <pc:sldMk cId="20552181" sldId="261"/>
            <ac:spMk id="2" creationId="{DA00242F-A885-4377-BC01-4EB985E26780}"/>
          </ac:spMkLst>
        </pc:spChg>
        <pc:spChg chg="add mod">
          <ac:chgData name="Lucas Valle Mielke" userId="21588b18ab56a793" providerId="LiveId" clId="{E419522D-B837-4F12-B2A7-B3662BE8D250}" dt="2021-01-04T20:15:18.823" v="86" actId="20577"/>
          <ac:spMkLst>
            <pc:docMk/>
            <pc:sldMk cId="20552181" sldId="261"/>
            <ac:spMk id="3" creationId="{D1093A57-0722-4E7B-8B47-4CB1019F5416}"/>
          </ac:spMkLst>
        </pc:spChg>
        <pc:picChg chg="add mod">
          <ac:chgData name="Lucas Valle Mielke" userId="21588b18ab56a793" providerId="LiveId" clId="{E419522D-B837-4F12-B2A7-B3662BE8D250}" dt="2021-01-04T20:13:55.896" v="79" actId="1076"/>
          <ac:picMkLst>
            <pc:docMk/>
            <pc:sldMk cId="20552181" sldId="261"/>
            <ac:picMk id="1026" creationId="{73117BBB-B04B-43C7-B7D8-C6D264F5F287}"/>
          </ac:picMkLst>
        </pc:picChg>
      </pc:sldChg>
      <pc:sldChg chg="del">
        <pc:chgData name="Lucas Valle Mielke" userId="21588b18ab56a793" providerId="LiveId" clId="{E419522D-B837-4F12-B2A7-B3662BE8D250}" dt="2021-01-04T19:51:55.488" v="3" actId="47"/>
        <pc:sldMkLst>
          <pc:docMk/>
          <pc:sldMk cId="3316467966" sldId="261"/>
        </pc:sldMkLst>
      </pc:sldChg>
      <pc:sldChg chg="addSp modSp new mod">
        <pc:chgData name="Lucas Valle Mielke" userId="21588b18ab56a793" providerId="LiveId" clId="{E419522D-B837-4F12-B2A7-B3662BE8D250}" dt="2021-01-13T21:57:09.212" v="99" actId="1076"/>
        <pc:sldMkLst>
          <pc:docMk/>
          <pc:sldMk cId="2067819634" sldId="262"/>
        </pc:sldMkLst>
        <pc:picChg chg="add mod">
          <ac:chgData name="Lucas Valle Mielke" userId="21588b18ab56a793" providerId="LiveId" clId="{E419522D-B837-4F12-B2A7-B3662BE8D250}" dt="2021-01-13T21:57:09.212" v="99" actId="1076"/>
          <ac:picMkLst>
            <pc:docMk/>
            <pc:sldMk cId="2067819634" sldId="262"/>
            <ac:picMk id="3" creationId="{9D141394-A2CB-4146-9E7C-0BCA22DDA6C2}"/>
          </ac:picMkLst>
        </pc:picChg>
        <pc:picChg chg="add mod">
          <ac:chgData name="Lucas Valle Mielke" userId="21588b18ab56a793" providerId="LiveId" clId="{E419522D-B837-4F12-B2A7-B3662BE8D250}" dt="2021-01-13T21:54:37.804" v="94" actId="14100"/>
          <ac:picMkLst>
            <pc:docMk/>
            <pc:sldMk cId="2067819634" sldId="262"/>
            <ac:picMk id="5" creationId="{A7BD6A2B-D02F-48FA-9B62-7EB97121B2BF}"/>
          </ac:picMkLst>
        </pc:picChg>
      </pc:sldChg>
      <pc:sldChg chg="new del">
        <pc:chgData name="Lucas Valle Mielke" userId="21588b18ab56a793" providerId="LiveId" clId="{E419522D-B837-4F12-B2A7-B3662BE8D250}" dt="2021-01-13T21:07:31.266" v="88" actId="47"/>
        <pc:sldMkLst>
          <pc:docMk/>
          <pc:sldMk cId="2159133017" sldId="262"/>
        </pc:sldMkLst>
      </pc:sldChg>
      <pc:sldChg chg="del">
        <pc:chgData name="Lucas Valle Mielke" userId="21588b18ab56a793" providerId="LiveId" clId="{E419522D-B837-4F12-B2A7-B3662BE8D250}" dt="2021-01-04T19:51:55.488" v="3" actId="47"/>
        <pc:sldMkLst>
          <pc:docMk/>
          <pc:sldMk cId="3387382271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2056D-848E-448B-B4D1-8F877C9964C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300F-4217-4898-8EA1-3F368E557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84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axfoundation.org/wireless-taxes-cell-phone-tax-rates-by-state-2020/#:~:text=Since%20then%2C%20however%2C%20wireless%20tax,current%20rate%20of%2022.6%20percent.&amp;text=Note%3A%20Federal%20includes%203%20percent,the%20FCC%20and%20varies%20quarterly.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grupostudio.com.br/studio-fiscal/black-friday-os-10-produtos-eletronicos-com-maior-imposto-no-brasil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axfoundation.org/wireless-taxes-cell-phone-tax-rates-by-state-2020/#:~:text=Since%20then%2C%20however%2C%20wireless%20tax,current%20rate%20of%2022.6%20percent.&amp;text=Note%3A%20Federal%20includes%203%20percent,the%20FCC%20and%20varies%20quarterly.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grupostudio.com.br/studio-fiscal/black-friday-os-10-produtos-eletronicos-com-maior-imposto-no-brasil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axfoundation.org/wireless-taxes-cell-phone-tax-rates-by-state-2020/#:~:text=Since%20then%2C%20however%2C%20wireless%20tax,current%20rate%20of%2022.6%20percent.&amp;text=Note%3A%20Federal%20includes%203%20percent,the%20FCC%20and%20varies%20quarterly.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grupostudio.com.br/studio-fiscal/black-friday-os-10-produtos-eletronicos-com-maior-imposto-no-brasil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axfoundation.org/wireless-taxes-cell-phone-tax-rates-by-state-2020/#:~:text=Since%20then%2C%20however%2C%20wireless%20tax,current%20rate%20of%2022.6%20percent.&amp;text=Note%3A%20Federal%20includes%203%20percent,the%20FCC%20and%20varies%20quarterly.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grupostudio.com.br/studio-fiscal/black-friday-os-10-produtos-eletronicos-com-maior-imposto-no-brasil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axfoundation.org/wireless-taxes-cell-phone-tax-rates-by-state-2020/#:~:text=Since%20then%2C%20however%2C%20wireless%20tax,current%20rate%20of%2022.6%20percent.&amp;text=Note%3A%20Federal%20includes%203%20percent,the%20FCC%20and%20varies%20quarterly.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grupostudio.com.br/studio-fiscal/black-friday-os-10-produtos-eletronicos-com-maior-imposto-no-brasil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xfoundation.org/wireless-taxes-cell-phone-tax-rates-by-state-2020/#:~:text=Since%20then%2C%20however%2C%20wireless%20tax,current%20rate%20of%2022.6%20percent.&amp;text=Note%3A%20Federal%20includes%203%20percent,the%20FCC%20and%20varies%20quarterly.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grupostudio.com.br/studio-fiscal/black-friday-os-10-produtos-eletronicos-com-maior-imposto-no-brasil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axfoundation.org/wireless-taxes-cell-phone-tax-rates-by-state-2020/#:~:text=Since%20then%2C%20however%2C%20wireless%20tax,current%20rate%20of%2022.6%20percent.&amp;text=Note%3A%20Federal%20includes%203%20percent,the%20FCC%20and%20varies%20quarterly.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grupostudio.com.br/studio-fiscal/black-friday-os-10-produtos-eletronicos-com-maior-imposto-no-brasil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Wireless Taxes: Cell Phone Tax Rates by State | Tax Foundation</a:t>
            </a:r>
            <a:endParaRPr lang="en-US" dirty="0"/>
          </a:p>
          <a:p>
            <a:r>
              <a:rPr lang="pt-BR" dirty="0">
                <a:hlinkClick r:id="rId4"/>
              </a:rPr>
              <a:t>Os 10 produtos eletrônicos com mais imposto no Brasil | Grupo Studio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300F-4217-4898-8EA1-3F368E55737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9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Wireless Taxes: Cell Phone Tax Rates by State | Tax Foundation</a:t>
            </a:r>
            <a:endParaRPr lang="en-US" dirty="0"/>
          </a:p>
          <a:p>
            <a:r>
              <a:rPr lang="pt-BR" dirty="0">
                <a:hlinkClick r:id="rId4"/>
              </a:rPr>
              <a:t>Os 10 produtos eletrônicos com mais imposto no Brasil | Grupo Studio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300F-4217-4898-8EA1-3F368E55737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601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Wireless Taxes: Cell Phone Tax Rates by State | Tax Foundation</a:t>
            </a:r>
            <a:endParaRPr lang="en-US" dirty="0"/>
          </a:p>
          <a:p>
            <a:r>
              <a:rPr lang="pt-BR" dirty="0">
                <a:hlinkClick r:id="rId4"/>
              </a:rPr>
              <a:t>Os 10 produtos eletrônicos com mais imposto no Brasil | Grupo Studio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300F-4217-4898-8EA1-3F368E55737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235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Wireless Taxes: Cell Phone Tax Rates by State | Tax Foundation</a:t>
            </a:r>
            <a:endParaRPr lang="en-US" dirty="0"/>
          </a:p>
          <a:p>
            <a:r>
              <a:rPr lang="pt-BR" dirty="0">
                <a:hlinkClick r:id="rId4"/>
              </a:rPr>
              <a:t>Os 10 produtos eletrônicos com mais imposto no Brasil | Grupo Studio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300F-4217-4898-8EA1-3F368E55737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45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Wireless Taxes: Cell Phone Tax Rates by State | Tax Foundation</a:t>
            </a:r>
            <a:endParaRPr lang="en-US" dirty="0"/>
          </a:p>
          <a:p>
            <a:r>
              <a:rPr lang="pt-BR" dirty="0">
                <a:hlinkClick r:id="rId4"/>
              </a:rPr>
              <a:t>Os 10 produtos eletrônicos com mais imposto no Brasil | Grupo Studio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300F-4217-4898-8EA1-3F368E55737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88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Wireless Taxes: Cell Phone Tax Rates by State | Tax Foundation</a:t>
            </a:r>
            <a:endParaRPr lang="en-US" dirty="0"/>
          </a:p>
          <a:p>
            <a:r>
              <a:rPr lang="pt-BR" dirty="0">
                <a:hlinkClick r:id="rId4"/>
              </a:rPr>
              <a:t>Os 10 produtos eletrônicos com mais imposto no Brasil | Grupo Studio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300F-4217-4898-8EA1-3F368E55737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18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Wireless Taxes: Cell Phone Tax Rates by State | Tax Foundation</a:t>
            </a:r>
            <a:endParaRPr lang="en-US" dirty="0"/>
          </a:p>
          <a:p>
            <a:r>
              <a:rPr lang="pt-BR" dirty="0">
                <a:hlinkClick r:id="rId4"/>
              </a:rPr>
              <a:t>Os 10 produtos eletrônicos com mais imposto no Brasil | Grupo Studio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300F-4217-4898-8EA1-3F368E55737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5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3A8EFD-4CA0-4292-AFB0-92041A4B4BF0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4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7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3A8EFD-4CA0-4292-AFB0-92041A4B4BF0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3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6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3A8EFD-4CA0-4292-AFB0-92041A4B4BF0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44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3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82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30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72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3A8EFD-4CA0-4292-AFB0-92041A4B4BF0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8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8EFD-4CA0-4292-AFB0-92041A4B4BF0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23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D3A8EFD-4CA0-4292-AFB0-92041A4B4BF0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F0BC616-EDEA-43E3-B25D-AF7A2F6ED60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81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b3.com.br/pt_br/produtos-e-servicos/negociacao/commoditie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5222A-6B92-4392-81D1-043EE5DA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Tópico 2.3.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FEBEDB-CDE0-45D7-967A-D6B1AAA58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000" b="1" i="0" dirty="0">
                <a:solidFill>
                  <a:srgbClr val="000000"/>
                </a:solidFill>
                <a:effectLst/>
                <a:latin typeface="Helvetica Neue"/>
              </a:rPr>
              <a:t>Economia e preços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09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DBF454-FE68-4B9B-9F99-A7354FEFCE1B}"/>
              </a:ext>
            </a:extLst>
          </p:cNvPr>
          <p:cNvSpPr txBox="1"/>
          <p:nvPr/>
        </p:nvSpPr>
        <p:spPr>
          <a:xfrm>
            <a:off x="436098" y="689318"/>
            <a:ext cx="112897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Relações internacionais</a:t>
            </a:r>
            <a:endParaRPr lang="pt-BR" sz="2400" b="1" i="1" dirty="0">
              <a:latin typeface="Droid Serif"/>
            </a:endParaRPr>
          </a:p>
          <a:p>
            <a:endParaRPr lang="pt-BR" sz="2400" b="1" i="1" dirty="0">
              <a:latin typeface="Droid Serif"/>
            </a:endParaRPr>
          </a:p>
          <a:p>
            <a:endParaRPr lang="pt-BR" sz="2400" b="1" i="1" dirty="0"/>
          </a:p>
        </p:txBody>
      </p:sp>
      <p:pic>
        <p:nvPicPr>
          <p:cNvPr id="4098" name="Picture 2" descr="Ministro cobra retratação de embaixador chinês, enquanto Eduardo Bolsonaro  nega ofensa à China | eliomar-de-lima | OPOVO+">
            <a:extLst>
              <a:ext uri="{FF2B5EF4-FFF2-40B4-BE49-F238E27FC236}">
                <a16:creationId xmlns:a16="http://schemas.microsoft.com/office/drawing/2014/main" id="{8268EE16-CA50-4141-A47E-BBC0C40D0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75" y="1565329"/>
            <a:ext cx="3061107" cy="285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ronavírus: ministro faz chacota da China com uso de Cebolinha da Turma da  Mônica | NSC Total">
            <a:extLst>
              <a:ext uri="{FF2B5EF4-FFF2-40B4-BE49-F238E27FC236}">
                <a16:creationId xmlns:a16="http://schemas.microsoft.com/office/drawing/2014/main" id="{9882113C-5B4B-4853-953A-288622B70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05" y="1565329"/>
            <a:ext cx="4070385" cy="285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189C828-B72A-4C0D-9C32-7328D3560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124" y="1730220"/>
            <a:ext cx="4043177" cy="25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3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00242F-A885-4377-BC01-4EB985E26780}"/>
              </a:ext>
            </a:extLst>
          </p:cNvPr>
          <p:cNvSpPr txBox="1"/>
          <p:nvPr/>
        </p:nvSpPr>
        <p:spPr>
          <a:xfrm>
            <a:off x="436098" y="689318"/>
            <a:ext cx="112897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O que é Preço?</a:t>
            </a:r>
          </a:p>
          <a:p>
            <a:endParaRPr lang="pt-BR" sz="2800" b="1" dirty="0"/>
          </a:p>
          <a:p>
            <a:r>
              <a:rPr lang="pt-BR" sz="2400" b="1" i="1" dirty="0">
                <a:solidFill>
                  <a:schemeClr val="tx2"/>
                </a:solidFill>
              </a:rPr>
              <a:t>No dicionário:  “</a:t>
            </a:r>
            <a:r>
              <a:rPr lang="pt-BR" sz="2400" b="0" i="1" dirty="0">
                <a:solidFill>
                  <a:schemeClr val="tx2"/>
                </a:solidFill>
                <a:effectLst/>
                <a:latin typeface="Droid Serif"/>
              </a:rPr>
              <a:t>Valor que se paga ou que se recebe por algo; quantia que estabelece o valor do que se pretende vender ou comprar; valor, importância</a:t>
            </a:r>
            <a:r>
              <a:rPr lang="pt-BR" sz="2400" b="1" i="1" dirty="0">
                <a:solidFill>
                  <a:schemeClr val="tx2"/>
                </a:solidFill>
                <a:effectLst/>
                <a:latin typeface="Droid Serif"/>
              </a:rPr>
              <a:t>”......</a:t>
            </a:r>
          </a:p>
          <a:p>
            <a:endParaRPr lang="pt-BR" sz="2400" b="1" i="1" dirty="0">
              <a:latin typeface="Droid Serif"/>
            </a:endParaRPr>
          </a:p>
          <a:p>
            <a:endParaRPr lang="pt-BR" sz="2400" b="1" i="1" dirty="0">
              <a:latin typeface="Droid Serif"/>
            </a:endParaRPr>
          </a:p>
          <a:p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70076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00242F-A885-4377-BC01-4EB985E26780}"/>
              </a:ext>
            </a:extLst>
          </p:cNvPr>
          <p:cNvSpPr txBox="1"/>
          <p:nvPr/>
        </p:nvSpPr>
        <p:spPr>
          <a:xfrm>
            <a:off x="436098" y="689318"/>
            <a:ext cx="112897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O que é Preço?</a:t>
            </a:r>
          </a:p>
          <a:p>
            <a:endParaRPr lang="pt-BR" sz="2800" b="1" dirty="0"/>
          </a:p>
          <a:p>
            <a:r>
              <a:rPr lang="pt-BR" sz="2400" b="1" i="1" dirty="0">
                <a:solidFill>
                  <a:schemeClr val="tx2"/>
                </a:solidFill>
              </a:rPr>
              <a:t>No dicionário:  “</a:t>
            </a:r>
            <a:r>
              <a:rPr lang="pt-BR" sz="2400" b="0" i="1" dirty="0">
                <a:solidFill>
                  <a:schemeClr val="tx2"/>
                </a:solidFill>
                <a:effectLst/>
                <a:latin typeface="Droid Serif"/>
              </a:rPr>
              <a:t>Valor que se paga ou que se recebe por algo; quantia que estabelece o valor do que se pretende vender ou comprar; valor, importância</a:t>
            </a:r>
            <a:r>
              <a:rPr lang="pt-BR" sz="2400" b="1" i="1" dirty="0">
                <a:solidFill>
                  <a:schemeClr val="tx2"/>
                </a:solidFill>
                <a:effectLst/>
                <a:latin typeface="Droid Serif"/>
              </a:rPr>
              <a:t>”......</a:t>
            </a:r>
          </a:p>
          <a:p>
            <a:endParaRPr lang="pt-BR" sz="2400" b="1" i="1" dirty="0">
              <a:latin typeface="Droid Serif"/>
            </a:endParaRPr>
          </a:p>
          <a:p>
            <a:r>
              <a:rPr lang="pt-BR" sz="2400" b="1" i="1" dirty="0">
                <a:latin typeface="Droid Serif"/>
              </a:rPr>
              <a:t>Na prática: Preço é quanto a pessoa está disposta a pagar!</a:t>
            </a:r>
          </a:p>
          <a:p>
            <a:endParaRPr lang="pt-BR" sz="2400" b="1" i="1" dirty="0">
              <a:latin typeface="Droid Serif"/>
            </a:endParaRPr>
          </a:p>
          <a:p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52776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00242F-A885-4377-BC01-4EB985E26780}"/>
              </a:ext>
            </a:extLst>
          </p:cNvPr>
          <p:cNvSpPr txBox="1"/>
          <p:nvPr/>
        </p:nvSpPr>
        <p:spPr>
          <a:xfrm>
            <a:off x="436098" y="689318"/>
            <a:ext cx="112897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O que é Preço?</a:t>
            </a:r>
          </a:p>
          <a:p>
            <a:endParaRPr lang="pt-BR" sz="2800" b="1" dirty="0"/>
          </a:p>
          <a:p>
            <a:r>
              <a:rPr lang="pt-BR" sz="2400" b="1" i="1" dirty="0">
                <a:solidFill>
                  <a:schemeClr val="tx2"/>
                </a:solidFill>
              </a:rPr>
              <a:t>No dicionário:  “</a:t>
            </a:r>
            <a:r>
              <a:rPr lang="pt-BR" sz="2400" b="0" i="1" dirty="0">
                <a:solidFill>
                  <a:schemeClr val="tx2"/>
                </a:solidFill>
                <a:effectLst/>
                <a:latin typeface="Droid Serif"/>
              </a:rPr>
              <a:t>Valor que se paga ou que se recebe por algo; quantia que estabelece o valor do que se pretende vender ou comprar; valor, importância</a:t>
            </a:r>
            <a:r>
              <a:rPr lang="pt-BR" sz="2400" b="1" i="1" dirty="0">
                <a:solidFill>
                  <a:schemeClr val="tx2"/>
                </a:solidFill>
                <a:effectLst/>
                <a:latin typeface="Droid Serif"/>
              </a:rPr>
              <a:t>”......</a:t>
            </a:r>
          </a:p>
          <a:p>
            <a:endParaRPr lang="pt-BR" sz="2400" b="1" i="1" dirty="0">
              <a:latin typeface="Droid Serif"/>
            </a:endParaRPr>
          </a:p>
          <a:p>
            <a:r>
              <a:rPr lang="pt-BR" sz="2400" b="1" i="1" dirty="0">
                <a:latin typeface="Droid Serif"/>
              </a:rPr>
              <a:t>Na prática: Preço é quanto a pessoa está disposta a pagar!</a:t>
            </a:r>
          </a:p>
          <a:p>
            <a:endParaRPr lang="pt-BR" sz="2400" b="1" i="1" dirty="0">
              <a:latin typeface="Droid Serif"/>
            </a:endParaRPr>
          </a:p>
          <a:p>
            <a:endParaRPr lang="pt-BR" sz="2400" b="1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297711-E0C0-40A4-8E9E-DFFCE016F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77" y="3078873"/>
            <a:ext cx="4496069" cy="24224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86A1954-F55D-4B28-B098-0F7509A7C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008" y="3108636"/>
            <a:ext cx="4598512" cy="242243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6C5784C-795D-4B05-AB23-2E59673CE90C}"/>
              </a:ext>
            </a:extLst>
          </p:cNvPr>
          <p:cNvSpPr txBox="1"/>
          <p:nvPr/>
        </p:nvSpPr>
        <p:spPr>
          <a:xfrm>
            <a:off x="6128934" y="5634484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Impostos = </a:t>
            </a:r>
            <a:r>
              <a:rPr lang="pt-BR" b="0" i="0" dirty="0">
                <a:solidFill>
                  <a:srgbClr val="000000"/>
                </a:solidFill>
                <a:effectLst/>
                <a:latin typeface="acumin-pro"/>
              </a:rPr>
              <a:t>39,80% - sem impostos = 4200 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5C8BB3-0024-480E-9DC8-F0912B6CBD66}"/>
              </a:ext>
            </a:extLst>
          </p:cNvPr>
          <p:cNvSpPr txBox="1"/>
          <p:nvPr/>
        </p:nvSpPr>
        <p:spPr>
          <a:xfrm>
            <a:off x="719935" y="5634484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Impostos = </a:t>
            </a:r>
            <a:r>
              <a:rPr lang="pt-BR" b="0" i="0" dirty="0">
                <a:solidFill>
                  <a:srgbClr val="000000"/>
                </a:solidFill>
                <a:effectLst/>
                <a:latin typeface="acumin-pro"/>
              </a:rPr>
              <a:t>22.6% - sem impostos  = 608 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74B726-188B-4C89-A7DE-C18A02510876}"/>
              </a:ext>
            </a:extLst>
          </p:cNvPr>
          <p:cNvSpPr txBox="1"/>
          <p:nvPr/>
        </p:nvSpPr>
        <p:spPr>
          <a:xfrm>
            <a:off x="6128934" y="6003816"/>
            <a:ext cx="571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690% de diferença sem impostos!</a:t>
            </a:r>
          </a:p>
        </p:txBody>
      </p:sp>
    </p:spTree>
    <p:extLst>
      <p:ext uri="{BB962C8B-B14F-4D97-AF65-F5344CB8AC3E}">
        <p14:creationId xmlns:p14="http://schemas.microsoft.com/office/powerpoint/2010/main" val="310350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BC07156-FE4A-4010-AD27-C2919281C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49"/>
          <a:stretch/>
        </p:blipFill>
        <p:spPr>
          <a:xfrm>
            <a:off x="635574" y="658601"/>
            <a:ext cx="5446860" cy="31331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7059654-AD4B-499E-A9CD-F924001D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74" y="3791762"/>
            <a:ext cx="5460426" cy="306623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2C5950-CA68-4787-8C62-CC8E46BA181D}"/>
              </a:ext>
            </a:extLst>
          </p:cNvPr>
          <p:cNvSpPr txBox="1"/>
          <p:nvPr/>
        </p:nvSpPr>
        <p:spPr>
          <a:xfrm>
            <a:off x="6536119" y="5829357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Impostos = </a:t>
            </a:r>
            <a:r>
              <a:rPr lang="pt-BR" b="0" i="0" dirty="0">
                <a:solidFill>
                  <a:srgbClr val="000000"/>
                </a:solidFill>
                <a:effectLst/>
                <a:latin typeface="acumin-pro"/>
              </a:rPr>
              <a:t>22.6% - sem impostos  = 435 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3CDFE5D-F4EF-498A-9D9D-082941A3B259}"/>
              </a:ext>
            </a:extLst>
          </p:cNvPr>
          <p:cNvSpPr txBox="1"/>
          <p:nvPr/>
        </p:nvSpPr>
        <p:spPr>
          <a:xfrm>
            <a:off x="6445549" y="2225181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Impostos = </a:t>
            </a:r>
            <a:r>
              <a:rPr lang="pt-BR" b="0" i="0" dirty="0">
                <a:solidFill>
                  <a:srgbClr val="000000"/>
                </a:solidFill>
                <a:effectLst/>
                <a:latin typeface="acumin-pro"/>
              </a:rPr>
              <a:t>39,80% - sem impostos = 1890 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E735EC7-F536-497D-947B-BED61FD1DC49}"/>
              </a:ext>
            </a:extLst>
          </p:cNvPr>
          <p:cNvSpPr txBox="1"/>
          <p:nvPr/>
        </p:nvSpPr>
        <p:spPr>
          <a:xfrm>
            <a:off x="6203885" y="6198689"/>
            <a:ext cx="571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430% de diferença sem impostos!</a:t>
            </a:r>
          </a:p>
        </p:txBody>
      </p:sp>
    </p:spTree>
    <p:extLst>
      <p:ext uri="{BB962C8B-B14F-4D97-AF65-F5344CB8AC3E}">
        <p14:creationId xmlns:p14="http://schemas.microsoft.com/office/powerpoint/2010/main" val="222641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5D78D2B-EBEE-49C9-8806-91E6FF386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3" y="704470"/>
            <a:ext cx="5763429" cy="544906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B714A25-00B7-4698-8F57-652F04AF9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273" y="2479535"/>
            <a:ext cx="4924717" cy="36739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CC0C32CB-DB6F-4C64-B15C-85B55DAEBC87}"/>
              </a:ext>
            </a:extLst>
          </p:cNvPr>
          <p:cNvSpPr/>
          <p:nvPr/>
        </p:nvSpPr>
        <p:spPr>
          <a:xfrm>
            <a:off x="6805534" y="3520122"/>
            <a:ext cx="4450106" cy="242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21A96A-2BAE-4E02-87DF-5DCE9ECEB54C}"/>
              </a:ext>
            </a:extLst>
          </p:cNvPr>
          <p:cNvSpPr/>
          <p:nvPr/>
        </p:nvSpPr>
        <p:spPr>
          <a:xfrm>
            <a:off x="591587" y="4664440"/>
            <a:ext cx="5344518" cy="207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64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00242F-A885-4377-BC01-4EB985E26780}"/>
              </a:ext>
            </a:extLst>
          </p:cNvPr>
          <p:cNvSpPr txBox="1"/>
          <p:nvPr/>
        </p:nvSpPr>
        <p:spPr>
          <a:xfrm>
            <a:off x="436098" y="689318"/>
            <a:ext cx="112897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Lei de Oferta X Procura</a:t>
            </a:r>
          </a:p>
          <a:p>
            <a:endParaRPr lang="pt-BR" sz="2800" b="1" dirty="0"/>
          </a:p>
          <a:p>
            <a:endParaRPr lang="pt-BR" sz="2400" b="1" i="1" dirty="0">
              <a:latin typeface="Droid Serif"/>
            </a:endParaRPr>
          </a:p>
          <a:p>
            <a:endParaRPr lang="pt-BR" sz="2400" b="1" i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E06F74-F043-4C20-A7DF-7055A4D02A53}"/>
              </a:ext>
            </a:extLst>
          </p:cNvPr>
          <p:cNvSpPr txBox="1"/>
          <p:nvPr/>
        </p:nvSpPr>
        <p:spPr>
          <a:xfrm>
            <a:off x="466165" y="1663909"/>
            <a:ext cx="80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Onde um copo d’água potável seria mais caro? </a:t>
            </a:r>
          </a:p>
        </p:txBody>
      </p:sp>
      <p:pic>
        <p:nvPicPr>
          <p:cNvPr id="2050" name="Picture 2" descr="Estudo revela que o deserto do Saara está aumentando e isso pode ter  consequências trágicas – Notas – Glamurama">
            <a:extLst>
              <a:ext uri="{FF2B5EF4-FFF2-40B4-BE49-F238E27FC236}">
                <a16:creationId xmlns:a16="http://schemas.microsoft.com/office/drawing/2014/main" id="{65CF4F1E-8BA2-4526-B9CF-AA06BB573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4" y="2319055"/>
            <a:ext cx="5305989" cy="324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riqueza natural da Amazônia como base do desenvolvimento regional  sustentável | CAF">
            <a:extLst>
              <a:ext uri="{FF2B5EF4-FFF2-40B4-BE49-F238E27FC236}">
                <a16:creationId xmlns:a16="http://schemas.microsoft.com/office/drawing/2014/main" id="{9D3757BE-30F0-429C-B941-24F17A82F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156" y="2319054"/>
            <a:ext cx="4959731" cy="330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3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00242F-A885-4377-BC01-4EB985E26780}"/>
              </a:ext>
            </a:extLst>
          </p:cNvPr>
          <p:cNvSpPr txBox="1"/>
          <p:nvPr/>
        </p:nvSpPr>
        <p:spPr>
          <a:xfrm>
            <a:off x="436098" y="689318"/>
            <a:ext cx="112897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Lei de Oferta X Procura</a:t>
            </a:r>
          </a:p>
          <a:p>
            <a:endParaRPr lang="pt-BR" sz="2800" b="1" dirty="0"/>
          </a:p>
          <a:p>
            <a:endParaRPr lang="pt-BR" sz="2400" b="1" i="1" dirty="0">
              <a:latin typeface="Droid Serif"/>
            </a:endParaRPr>
          </a:p>
          <a:p>
            <a:endParaRPr lang="pt-BR" sz="2400" b="1" i="1" dirty="0"/>
          </a:p>
        </p:txBody>
      </p:sp>
      <p:pic>
        <p:nvPicPr>
          <p:cNvPr id="3074" name="Picture 2" descr="População mundial vai crescer 53% e chegar a 11,2 bilhões em 2100, diz  relatório da ONU - Jornal O Globo">
            <a:extLst>
              <a:ext uri="{FF2B5EF4-FFF2-40B4-BE49-F238E27FC236}">
                <a16:creationId xmlns:a16="http://schemas.microsoft.com/office/drawing/2014/main" id="{9734B701-A2A4-4A39-8311-86C17F8E7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3" y="2361539"/>
            <a:ext cx="60102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D4FB6C4-CCE7-4502-9677-8F016C448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40" y="2382090"/>
            <a:ext cx="5098683" cy="31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B990CED-2D6A-4ED1-A017-50DB562D2C23}"/>
              </a:ext>
            </a:extLst>
          </p:cNvPr>
          <p:cNvSpPr txBox="1"/>
          <p:nvPr/>
        </p:nvSpPr>
        <p:spPr>
          <a:xfrm>
            <a:off x="466165" y="1663909"/>
            <a:ext cx="80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Onde um copo d’água potável seria mais caro? </a:t>
            </a:r>
          </a:p>
        </p:txBody>
      </p:sp>
    </p:spTree>
    <p:extLst>
      <p:ext uri="{BB962C8B-B14F-4D97-AF65-F5344CB8AC3E}">
        <p14:creationId xmlns:p14="http://schemas.microsoft.com/office/powerpoint/2010/main" val="163556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07C0A70-05A1-435C-B655-48E1130C8DE9}"/>
              </a:ext>
            </a:extLst>
          </p:cNvPr>
          <p:cNvSpPr txBox="1"/>
          <p:nvPr/>
        </p:nvSpPr>
        <p:spPr>
          <a:xfrm>
            <a:off x="436098" y="689318"/>
            <a:ext cx="1128973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Contratos futuros de </a:t>
            </a:r>
            <a:r>
              <a:rPr lang="pt-BR" sz="2800" b="1" dirty="0" err="1"/>
              <a:t>commodites</a:t>
            </a:r>
            <a:r>
              <a:rPr lang="pt-BR" sz="2800" b="1" dirty="0"/>
              <a:t> (“bolsas de commodities”)</a:t>
            </a:r>
          </a:p>
          <a:p>
            <a:endParaRPr lang="pt-BR" sz="2800" b="1" dirty="0"/>
          </a:p>
          <a:p>
            <a:r>
              <a:rPr lang="pt-BR" sz="2800" b="1" dirty="0"/>
              <a:t>O que são? Por que existem? Para que servem?</a:t>
            </a:r>
          </a:p>
          <a:p>
            <a:endParaRPr lang="pt-BR" sz="2800" b="1" dirty="0">
              <a:hlinkClick r:id="rId2"/>
            </a:endParaRPr>
          </a:p>
          <a:p>
            <a:endParaRPr lang="pt-BR" sz="2800" b="1" dirty="0">
              <a:hlinkClick r:id="rId2"/>
            </a:endParaRPr>
          </a:p>
          <a:p>
            <a:endParaRPr lang="pt-BR" sz="2800" b="1" dirty="0">
              <a:hlinkClick r:id="rId2"/>
            </a:endParaRPr>
          </a:p>
          <a:p>
            <a:endParaRPr lang="pt-BR" sz="2800" b="1" dirty="0">
              <a:hlinkClick r:id="rId2"/>
            </a:endParaRPr>
          </a:p>
          <a:p>
            <a:endParaRPr lang="pt-BR" sz="2800" b="1" dirty="0">
              <a:hlinkClick r:id="rId2"/>
            </a:endParaRPr>
          </a:p>
          <a:p>
            <a:endParaRPr lang="pt-BR" sz="2800" b="1" dirty="0">
              <a:hlinkClick r:id="rId2"/>
            </a:endParaRPr>
          </a:p>
          <a:p>
            <a:endParaRPr lang="pt-BR" sz="2800" b="1" dirty="0">
              <a:hlinkClick r:id="rId2"/>
            </a:endParaRPr>
          </a:p>
          <a:p>
            <a:endParaRPr lang="pt-BR" sz="2800" b="1" dirty="0">
              <a:hlinkClick r:id="rId2"/>
            </a:endParaRPr>
          </a:p>
          <a:p>
            <a:r>
              <a:rPr lang="pt-BR" sz="2400" b="1" dirty="0">
                <a:hlinkClick r:id="rId2"/>
              </a:rPr>
              <a:t>http://www.b3.com.br/pt_br/produtos-e-servicos/negociacao/commodities/</a:t>
            </a:r>
            <a:endParaRPr lang="pt-BR" sz="2400" b="1" dirty="0"/>
          </a:p>
          <a:p>
            <a:endParaRPr lang="pt-BR" sz="2800" b="1" dirty="0"/>
          </a:p>
          <a:p>
            <a:endParaRPr lang="pt-BR" sz="2800" b="1" dirty="0"/>
          </a:p>
          <a:p>
            <a:endParaRPr lang="pt-BR" sz="2400" b="1" i="1" dirty="0">
              <a:latin typeface="Droid Serif"/>
            </a:endParaRPr>
          </a:p>
          <a:p>
            <a:endParaRPr lang="pt-BR" sz="2400" b="1" i="1" dirty="0"/>
          </a:p>
        </p:txBody>
      </p:sp>
      <p:pic>
        <p:nvPicPr>
          <p:cNvPr id="1026" name="Picture 2" descr="Produtor agrícola deve fazer cadastro – Gazeta Guaçuana">
            <a:extLst>
              <a:ext uri="{FF2B5EF4-FFF2-40B4-BE49-F238E27FC236}">
                <a16:creationId xmlns:a16="http://schemas.microsoft.com/office/drawing/2014/main" id="{628DE2BE-D8CC-40D8-B170-3F011C3CB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19" y="2394798"/>
            <a:ext cx="4070767" cy="255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dústria de suco investe para elevar consumo na UE | Brasilagro">
            <a:extLst>
              <a:ext uri="{FF2B5EF4-FFF2-40B4-BE49-F238E27FC236}">
                <a16:creationId xmlns:a16="http://schemas.microsoft.com/office/drawing/2014/main" id="{37D7296F-E386-4C7B-B1C5-B9910EFB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043" y="2394798"/>
            <a:ext cx="3318291" cy="25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15F676E-F2C1-419F-A214-C835B0392B7D}"/>
              </a:ext>
            </a:extLst>
          </p:cNvPr>
          <p:cNvSpPr txBox="1"/>
          <p:nvPr/>
        </p:nvSpPr>
        <p:spPr>
          <a:xfrm>
            <a:off x="5545404" y="3429000"/>
            <a:ext cx="1445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/>
              <a:t>Preço</a:t>
            </a:r>
          </a:p>
          <a:p>
            <a:pPr algn="ctr"/>
            <a:r>
              <a:rPr lang="pt-BR" sz="3600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7758119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502</TotalTime>
  <Words>441</Words>
  <Application>Microsoft Office PowerPoint</Application>
  <PresentationFormat>Widescreen</PresentationFormat>
  <Paragraphs>66</Paragraphs>
  <Slides>10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acumin-pro</vt:lpstr>
      <vt:lpstr>Calibri</vt:lpstr>
      <vt:lpstr>Droid Serif</vt:lpstr>
      <vt:lpstr>Gill Sans MT</vt:lpstr>
      <vt:lpstr>Helvetica Neue</vt:lpstr>
      <vt:lpstr>Wingdings 2</vt:lpstr>
      <vt:lpstr>Dividendo</vt:lpstr>
      <vt:lpstr>Tópico 2.3.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Valle Mielke</dc:creator>
  <cp:lastModifiedBy>Lucas Valle Mielke</cp:lastModifiedBy>
  <cp:revision>1</cp:revision>
  <dcterms:created xsi:type="dcterms:W3CDTF">2021-01-02T07:13:52Z</dcterms:created>
  <dcterms:modified xsi:type="dcterms:W3CDTF">2021-01-18T16:38:03Z</dcterms:modified>
</cp:coreProperties>
</file>