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6" r:id="rId3"/>
    <p:sldId id="277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6" r:id="rId14"/>
    <p:sldId id="291" r:id="rId15"/>
    <p:sldId id="298" r:id="rId16"/>
    <p:sldId id="299" r:id="rId17"/>
    <p:sldId id="297" r:id="rId18"/>
    <p:sldId id="300" r:id="rId19"/>
    <p:sldId id="301" r:id="rId20"/>
    <p:sldId id="28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106" d="100"/>
          <a:sy n="106" d="100"/>
        </p:scale>
        <p:origin x="792" y="1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30/11/2023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30/11/2023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23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94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08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4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5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56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2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389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97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89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6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53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1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59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05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39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30/11/2023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261" y="3765423"/>
            <a:ext cx="10173476" cy="13849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Probabilidade e Estatística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Projeto Análise de desempenho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161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D2FF90-373C-30B4-261E-1E2715539B5D}"/>
              </a:ext>
            </a:extLst>
          </p:cNvPr>
          <p:cNvSpPr txBox="1"/>
          <p:nvPr/>
        </p:nvSpPr>
        <p:spPr>
          <a:xfrm>
            <a:off x="5269394" y="5305118"/>
            <a:ext cx="165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accent4"/>
                </a:solidFill>
              </a:rPr>
              <a:t>Carlos Esteves</a:t>
            </a:r>
          </a:p>
          <a:p>
            <a:pPr algn="ctr"/>
            <a:r>
              <a:rPr lang="pt-BR" b="1" dirty="0">
                <a:solidFill>
                  <a:schemeClr val="accent4"/>
                </a:solidFill>
              </a:rPr>
              <a:t>Leonardo Sales</a:t>
            </a:r>
          </a:p>
          <a:p>
            <a:pPr algn="ctr"/>
            <a:r>
              <a:rPr lang="pt-BR" b="1" dirty="0">
                <a:solidFill>
                  <a:schemeClr val="accent4"/>
                </a:solidFill>
              </a:rPr>
              <a:t>Lucas </a:t>
            </a:r>
            <a:r>
              <a:rPr lang="pt-BR" b="1" dirty="0" err="1">
                <a:solidFill>
                  <a:schemeClr val="accent4"/>
                </a:solidFill>
              </a:rPr>
              <a:t>Miralha</a:t>
            </a:r>
            <a:endParaRPr lang="pt-BR" b="1" dirty="0">
              <a:solidFill>
                <a:schemeClr val="accent4"/>
              </a:solidFill>
            </a:endParaRPr>
          </a:p>
          <a:p>
            <a:pPr algn="ctr"/>
            <a:r>
              <a:rPr lang="pt-BR" b="1" dirty="0">
                <a:solidFill>
                  <a:schemeClr val="accent4"/>
                </a:solidFill>
              </a:rPr>
              <a:t>Thiago França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97535" y="1302192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mil dados de teste, 1000 e 10000 resultados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2958AF-2B64-347A-5D9A-19926FB4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62" y="1579191"/>
            <a:ext cx="2886976" cy="42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0D2CF34-7B0A-1F55-5578-061FA54D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12" y="1579192"/>
            <a:ext cx="2886976" cy="42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0046127-7938-840C-DBB5-75D303B53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5"/>
          <a:stretch/>
        </p:blipFill>
        <p:spPr bwMode="auto">
          <a:xfrm>
            <a:off x="8106762" y="1579191"/>
            <a:ext cx="2886976" cy="42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BEAB402-A191-3C5D-340D-63D3AB906528}"/>
              </a:ext>
            </a:extLst>
          </p:cNvPr>
          <p:cNvSpPr txBox="1">
            <a:spLocks/>
          </p:cNvSpPr>
          <p:nvPr/>
        </p:nvSpPr>
        <p:spPr>
          <a:xfrm>
            <a:off x="3491275" y="5919603"/>
            <a:ext cx="5269208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Intel7 só foram feitas 1000 iterações com 10 mil dados. Logo ele será excluído das comparações entre os 10 mil dados</a:t>
            </a:r>
          </a:p>
        </p:txBody>
      </p:sp>
    </p:spTree>
    <p:extLst>
      <p:ext uri="{BB962C8B-B14F-4D97-AF65-F5344CB8AC3E}">
        <p14:creationId xmlns:p14="http://schemas.microsoft.com/office/powerpoint/2010/main" val="200771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5" y="106065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mil dados de teste 10000 resultados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4B3D1F-B693-50AB-A4F1-D9F21BA76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1" y="1633697"/>
            <a:ext cx="3891496" cy="309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81D9A6F-18BF-22D8-B723-751753DD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2" y="1633698"/>
            <a:ext cx="4019554" cy="309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CEF8485-D9A9-D77F-276A-5FCCC49D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8" y="1633699"/>
            <a:ext cx="4019552" cy="30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4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5" y="106065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mil dados de teste 10000 resultados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192777-13DE-0F2F-DE09-6B5CC43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36" y="1337652"/>
            <a:ext cx="5026326" cy="38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9698B0-2C53-4BF7-7451-1A29D54DA5C2}"/>
              </a:ext>
            </a:extLst>
          </p:cNvPr>
          <p:cNvSpPr txBox="1">
            <a:spLocks/>
          </p:cNvSpPr>
          <p:nvPr/>
        </p:nvSpPr>
        <p:spPr>
          <a:xfrm>
            <a:off x="3582835" y="5340338"/>
            <a:ext cx="502632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Variância se mantém em um número razoável e próxima as anteriores</a:t>
            </a:r>
          </a:p>
        </p:txBody>
      </p:sp>
    </p:spTree>
    <p:extLst>
      <p:ext uri="{BB962C8B-B14F-4D97-AF65-F5344CB8AC3E}">
        <p14:creationId xmlns:p14="http://schemas.microsoft.com/office/powerpoint/2010/main" val="410925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3" y="855297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mil dados de teste 10000 resultados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5534C0C-B333-29C0-110B-8B8A028F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3958"/>
            <a:ext cx="5603263" cy="22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E2B2C687-EA5D-29CC-7C6F-686B7880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39" y="1273959"/>
            <a:ext cx="5543617" cy="22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B4347123-D32D-90FE-495E-69CE742A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502" y="3989323"/>
            <a:ext cx="6024989" cy="24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27FA97-788E-B7F2-BB8F-8F4F73B8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1828796"/>
            <a:ext cx="3616900" cy="32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3874B3-B090-79B0-82C1-35818B87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58" y="1828796"/>
            <a:ext cx="3741484" cy="32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1C9BCA0-A80C-613A-2862-D52E922F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86" y="1828796"/>
            <a:ext cx="3685666" cy="32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97535" y="1302192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mil dados de teste, 1000 resultados</a:t>
            </a:r>
          </a:p>
        </p:txBody>
      </p:sp>
    </p:spTree>
    <p:extLst>
      <p:ext uri="{BB962C8B-B14F-4D97-AF65-F5344CB8AC3E}">
        <p14:creationId xmlns:p14="http://schemas.microsoft.com/office/powerpoint/2010/main" val="246082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97535" y="87087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mil dados de teste, 1000 resultados e uma amostra de 100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2F6AF51-75D1-C5F7-9300-019E112C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26" y="1117890"/>
            <a:ext cx="3335548" cy="48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EA6E97F-1700-7B0A-22AE-0A9C5523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42" y="1113127"/>
            <a:ext cx="3361248" cy="48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AA911641-EC18-7A45-E01B-332EACFC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2" y="1113128"/>
            <a:ext cx="3272130" cy="48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5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97535" y="87087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mil dados de teste, 1000 resultados e uma amostra de 100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53A2EAC-100C-5187-A768-A8C7D71F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2" y="1462088"/>
            <a:ext cx="5850777" cy="452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C049627-1A4E-07E6-92A4-68466200E25D}"/>
              </a:ext>
            </a:extLst>
          </p:cNvPr>
          <p:cNvSpPr txBox="1">
            <a:spLocks/>
          </p:cNvSpPr>
          <p:nvPr/>
        </p:nvSpPr>
        <p:spPr>
          <a:xfrm>
            <a:off x="7844287" y="1462088"/>
            <a:ext cx="3339681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análise mais profunda foi feita nos dados de tempo do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BubbleSort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processador Ryzen7 com 8GB de RAM</a:t>
            </a:r>
          </a:p>
        </p:txBody>
      </p:sp>
    </p:spTree>
    <p:extLst>
      <p:ext uri="{BB962C8B-B14F-4D97-AF65-F5344CB8AC3E}">
        <p14:creationId xmlns:p14="http://schemas.microsoft.com/office/powerpoint/2010/main" val="3421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5" y="106065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mil dados de teste, 1000 resultados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AF88D1C-48ED-9FF6-5DFE-E1C68D88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9" y="1478731"/>
            <a:ext cx="3925570" cy="31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FB92571-DF9B-82A6-025E-6EAF6AEB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58" y="1478731"/>
            <a:ext cx="4019554" cy="31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0390817-EDFA-A46D-D4F7-22622FCC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989" y="1495805"/>
            <a:ext cx="3997728" cy="312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3" y="855297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mil dados de teste 10000 resultados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EA80AC1-2C38-E52D-C807-21387C44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9" y="1187695"/>
            <a:ext cx="4714335" cy="20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CB88A06-0E95-45EA-E384-C7EF22DA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78" y="1187695"/>
            <a:ext cx="4652872" cy="206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DCA3CF39-5D19-0603-C468-1CF188BF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68" y="3271173"/>
            <a:ext cx="6344863" cy="33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3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Competências 5 e 6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53A2EAC-100C-5187-A768-A8C7D71F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78" y="1388821"/>
            <a:ext cx="3771001" cy="29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C049627-1A4E-07E6-92A4-68466200E25D}"/>
              </a:ext>
            </a:extLst>
          </p:cNvPr>
          <p:cNvSpPr txBox="1">
            <a:spLocks/>
          </p:cNvSpPr>
          <p:nvPr/>
        </p:nvSpPr>
        <p:spPr>
          <a:xfrm>
            <a:off x="4426159" y="2477030"/>
            <a:ext cx="333968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A36C1F-B762-D236-B2D3-6CDCC12F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781684" y="3670577"/>
            <a:ext cx="2565365" cy="20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A4266-DFF5-F22C-8A4F-99BFF225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1577684" y="3843769"/>
            <a:ext cx="2405416" cy="18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91249C0-AD16-1A4B-9870-69BAEAAD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">
            <a:off x="2780391" y="3870012"/>
            <a:ext cx="2500614" cy="19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58882BA-FC36-F8F4-E271-C4BDA72863EB}"/>
              </a:ext>
            </a:extLst>
          </p:cNvPr>
          <p:cNvSpPr txBox="1">
            <a:spLocks/>
          </p:cNvSpPr>
          <p:nvPr/>
        </p:nvSpPr>
        <p:spPr>
          <a:xfrm>
            <a:off x="4948638" y="1824812"/>
            <a:ext cx="2294724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Processador?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598FC13-67B5-3201-AB42-46876422B896}"/>
              </a:ext>
            </a:extLst>
          </p:cNvPr>
          <p:cNvSpPr txBox="1">
            <a:spLocks/>
          </p:cNvSpPr>
          <p:nvPr/>
        </p:nvSpPr>
        <p:spPr>
          <a:xfrm>
            <a:off x="4948638" y="2142795"/>
            <a:ext cx="2294724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Memória?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D3AEFF2-B0F2-A848-BB48-FA99DD39262F}"/>
              </a:ext>
            </a:extLst>
          </p:cNvPr>
          <p:cNvSpPr txBox="1">
            <a:spLocks/>
          </p:cNvSpPr>
          <p:nvPr/>
        </p:nvSpPr>
        <p:spPr>
          <a:xfrm>
            <a:off x="8407906" y="1588797"/>
            <a:ext cx="1928979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Ryzen7 3700U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núcleos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2,3GHz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threads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8GB RAM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7DEDCD2-5463-D0C1-E347-34CB49A2712F}"/>
              </a:ext>
            </a:extLst>
          </p:cNvPr>
          <p:cNvSpPr txBox="1">
            <a:spLocks/>
          </p:cNvSpPr>
          <p:nvPr/>
        </p:nvSpPr>
        <p:spPr>
          <a:xfrm>
            <a:off x="8366583" y="3152001"/>
            <a:ext cx="2011621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Intel5 11400H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núcleos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2,7GHz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threads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16GB RAM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0F50E95-084C-B3F3-EC1F-43C745B3B813}"/>
              </a:ext>
            </a:extLst>
          </p:cNvPr>
          <p:cNvSpPr txBox="1">
            <a:spLocks/>
          </p:cNvSpPr>
          <p:nvPr/>
        </p:nvSpPr>
        <p:spPr>
          <a:xfrm>
            <a:off x="8500293" y="4715205"/>
            <a:ext cx="1744203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Intel7 11700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núcleos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2,5GHz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 threads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32GB RAM</a:t>
            </a:r>
          </a:p>
        </p:txBody>
      </p:sp>
    </p:spTree>
    <p:extLst>
      <p:ext uri="{BB962C8B-B14F-4D97-AF65-F5344CB8AC3E}">
        <p14:creationId xmlns:p14="http://schemas.microsoft.com/office/powerpoint/2010/main" val="2281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18A43D5F-1308-C24C-BA78-2E12A5717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76" y="1320201"/>
            <a:ext cx="4770048" cy="477004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Tópicos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PROJETO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     Armazenamento em .</a:t>
            </a:r>
            <a:r>
              <a:rPr lang="pt-BR" sz="1600" dirty="0" err="1"/>
              <a:t>csv</a:t>
            </a:r>
            <a:endParaRPr lang="pt-B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Importação para o </a:t>
            </a:r>
          </a:p>
          <a:p>
            <a:pPr algn="ctr" rtl="0"/>
            <a:r>
              <a:rPr lang="pt-BR" sz="1600" dirty="0"/>
              <a:t>Python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Discussão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Códigos em C++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Importação para o </a:t>
            </a:r>
          </a:p>
          <a:p>
            <a:pPr algn="ctr" rtl="0"/>
            <a:r>
              <a:rPr lang="pt-BR" sz="1600" dirty="0"/>
              <a:t>banco de dados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/>
              <a:t>Análises e testes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63A2537-2040-C2AF-AA2D-35FE75A86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0360" y="1559660"/>
            <a:ext cx="768818" cy="86429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D43A81A7-5829-B39D-C63C-278F5DEEF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90" y="1670503"/>
            <a:ext cx="690903" cy="64260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19E1C9C-A1B4-BE26-B8A7-87033C4B3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49" y="3384627"/>
            <a:ext cx="717865" cy="740597"/>
          </a:xfrm>
          <a:prstGeom prst="rect">
            <a:avLst/>
          </a:prstGeom>
        </p:spPr>
      </p:pic>
      <p:pic>
        <p:nvPicPr>
          <p:cNvPr id="45" name="Imagem 44" descr="Ícone&#10;&#10;Descrição gerada automaticamente">
            <a:extLst>
              <a:ext uri="{FF2B5EF4-FFF2-40B4-BE49-F238E27FC236}">
                <a16:creationId xmlns:a16="http://schemas.microsoft.com/office/drawing/2014/main" id="{883BC828-77ED-AD20-6875-E4EDF5A2B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11" y="3267686"/>
            <a:ext cx="889306" cy="974478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AC8FBBE-B3C9-F053-B3BF-36B2F7118352}"/>
              </a:ext>
            </a:extLst>
          </p:cNvPr>
          <p:cNvSpPr txBox="1"/>
          <p:nvPr/>
        </p:nvSpPr>
        <p:spPr>
          <a:xfrm>
            <a:off x="784975" y="1329436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C95EE99-37AA-A022-225C-4D74FD5B5EEC}"/>
              </a:ext>
            </a:extLst>
          </p:cNvPr>
          <p:cNvSpPr txBox="1"/>
          <p:nvPr/>
        </p:nvSpPr>
        <p:spPr>
          <a:xfrm>
            <a:off x="656849" y="4874791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 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2D15C33-9A02-F818-B6F5-E6DE457ECCD4}"/>
              </a:ext>
            </a:extLst>
          </p:cNvPr>
          <p:cNvSpPr txBox="1"/>
          <p:nvPr/>
        </p:nvSpPr>
        <p:spPr>
          <a:xfrm>
            <a:off x="73205" y="3050659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519B5EE-D654-DFC2-493E-8C4720D289D7}"/>
              </a:ext>
            </a:extLst>
          </p:cNvPr>
          <p:cNvSpPr txBox="1"/>
          <p:nvPr/>
        </p:nvSpPr>
        <p:spPr>
          <a:xfrm>
            <a:off x="6153502" y="3051842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Competências 3 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099C72-8039-2D17-9199-9C0EB361933E}"/>
              </a:ext>
            </a:extLst>
          </p:cNvPr>
          <p:cNvSpPr txBox="1"/>
          <p:nvPr/>
        </p:nvSpPr>
        <p:spPr>
          <a:xfrm>
            <a:off x="5250808" y="1327707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E8DCDF6-EC30-3ADC-885C-7467563650B2}"/>
              </a:ext>
            </a:extLst>
          </p:cNvPr>
          <p:cNvSpPr txBox="1"/>
          <p:nvPr/>
        </p:nvSpPr>
        <p:spPr>
          <a:xfrm>
            <a:off x="5642740" y="4868534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Competências 5 e 6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Códigos em C++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1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28C347D9-7617-46C0-01D4-338EDC2F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1" y="1132296"/>
            <a:ext cx="4713975" cy="282838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DC31D1CE-7461-681F-3F84-13E24D176877}"/>
              </a:ext>
            </a:extLst>
          </p:cNvPr>
          <p:cNvSpPr txBox="1">
            <a:spLocks/>
          </p:cNvSpPr>
          <p:nvPr/>
        </p:nvSpPr>
        <p:spPr>
          <a:xfrm>
            <a:off x="5415378" y="1132296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Bubble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AC3C850-F41C-0B29-1502-B48FA4E83A09}"/>
              </a:ext>
            </a:extLst>
          </p:cNvPr>
          <p:cNvSpPr txBox="1">
            <a:spLocks/>
          </p:cNvSpPr>
          <p:nvPr/>
        </p:nvSpPr>
        <p:spPr>
          <a:xfrm>
            <a:off x="5415378" y="1520094"/>
            <a:ext cx="654802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algoritmo estável a base de comparação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5834567-7CC8-628D-66AD-7B27A19411D5}"/>
              </a:ext>
            </a:extLst>
          </p:cNvPr>
          <p:cNvSpPr txBox="1">
            <a:spLocks/>
          </p:cNvSpPr>
          <p:nvPr/>
        </p:nvSpPr>
        <p:spPr>
          <a:xfrm>
            <a:off x="5415378" y="2352589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Complexidade de tempo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5443767-B1EC-2B6B-571D-D85673F7CF33}"/>
              </a:ext>
            </a:extLst>
          </p:cNvPr>
          <p:cNvSpPr txBox="1">
            <a:spLocks/>
          </p:cNvSpPr>
          <p:nvPr/>
        </p:nvSpPr>
        <p:spPr>
          <a:xfrm>
            <a:off x="5415378" y="2740387"/>
            <a:ext cx="654802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médio O(N^2)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09FFFF4-68B5-C6DA-EB4E-B97195B8BE50}"/>
              </a:ext>
            </a:extLst>
          </p:cNvPr>
          <p:cNvSpPr txBox="1">
            <a:spLocks/>
          </p:cNvSpPr>
          <p:nvPr/>
        </p:nvSpPr>
        <p:spPr>
          <a:xfrm>
            <a:off x="5415378" y="3572883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Espaço auxiliar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D21F443-EA5F-A7FC-924D-1757CB43FFE4}"/>
              </a:ext>
            </a:extLst>
          </p:cNvPr>
          <p:cNvSpPr txBox="1">
            <a:spLocks/>
          </p:cNvSpPr>
          <p:nvPr/>
        </p:nvSpPr>
        <p:spPr>
          <a:xfrm>
            <a:off x="5415378" y="3960681"/>
            <a:ext cx="654802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O(1)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 seja, não se utiliza de espaço extra na memória quando executado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Códigos em C++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1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6DC3B8B3-CF68-5273-3184-0FDC3C87F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4" y="1132296"/>
            <a:ext cx="4713977" cy="282838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C56260D-16CF-363B-8527-C8EAC6CB743C}"/>
              </a:ext>
            </a:extLst>
          </p:cNvPr>
          <p:cNvSpPr txBox="1">
            <a:spLocks/>
          </p:cNvSpPr>
          <p:nvPr/>
        </p:nvSpPr>
        <p:spPr>
          <a:xfrm>
            <a:off x="5415378" y="1132296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E774526-35B0-3201-1BE0-879B47B47BF1}"/>
              </a:ext>
            </a:extLst>
          </p:cNvPr>
          <p:cNvSpPr txBox="1">
            <a:spLocks/>
          </p:cNvSpPr>
          <p:nvPr/>
        </p:nvSpPr>
        <p:spPr>
          <a:xfrm>
            <a:off x="5415378" y="1520094"/>
            <a:ext cx="654802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algoritmo a base de divisão e conquista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uso de partições recursivas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6F79B00-04FF-CE3E-5962-D8B9484DFA5D}"/>
              </a:ext>
            </a:extLst>
          </p:cNvPr>
          <p:cNvSpPr txBox="1">
            <a:spLocks/>
          </p:cNvSpPr>
          <p:nvPr/>
        </p:nvSpPr>
        <p:spPr>
          <a:xfrm>
            <a:off x="5415378" y="2352589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Complexidade de tempo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28580D0-2A2C-A67C-47FA-9B745877A12B}"/>
              </a:ext>
            </a:extLst>
          </p:cNvPr>
          <p:cNvSpPr txBox="1">
            <a:spLocks/>
          </p:cNvSpPr>
          <p:nvPr/>
        </p:nvSpPr>
        <p:spPr>
          <a:xfrm>
            <a:off x="5415378" y="2740387"/>
            <a:ext cx="654802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 médio O(N log(N))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Pior caso O(N^2)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993CEF-7B2C-0121-D44E-56D70B1DC55D}"/>
              </a:ext>
            </a:extLst>
          </p:cNvPr>
          <p:cNvSpPr txBox="1">
            <a:spLocks/>
          </p:cNvSpPr>
          <p:nvPr/>
        </p:nvSpPr>
        <p:spPr>
          <a:xfrm>
            <a:off x="5415378" y="3572883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Espaço auxiliar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E28BA4B-CC88-7E12-694F-41BB8B07B038}"/>
              </a:ext>
            </a:extLst>
          </p:cNvPr>
          <p:cNvSpPr txBox="1">
            <a:spLocks/>
          </p:cNvSpPr>
          <p:nvPr/>
        </p:nvSpPr>
        <p:spPr>
          <a:xfrm>
            <a:off x="5415378" y="3960681"/>
            <a:ext cx="6548022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O(1)*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 seja, não se utiliza de espaço extra na memória quando executado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Se o espaço ocupado pela recursão for considerado, teremos O(N) se, e somente se, o algoritmo rodar em seu pior caso</a:t>
            </a:r>
          </a:p>
        </p:txBody>
      </p:sp>
    </p:spTree>
    <p:extLst>
      <p:ext uri="{BB962C8B-B14F-4D97-AF65-F5344CB8AC3E}">
        <p14:creationId xmlns:p14="http://schemas.microsoft.com/office/powerpoint/2010/main" val="226697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Códigos em C++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1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4B3DEC75-87CB-32F5-4882-67BD8AC53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8" y="1132296"/>
            <a:ext cx="4701039" cy="2820623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89AD82A-3EC7-414C-969A-D392F1E68C8C}"/>
              </a:ext>
            </a:extLst>
          </p:cNvPr>
          <p:cNvSpPr txBox="1">
            <a:spLocks/>
          </p:cNvSpPr>
          <p:nvPr/>
        </p:nvSpPr>
        <p:spPr>
          <a:xfrm>
            <a:off x="5415378" y="1132296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51FD516-68CF-00E2-7C4F-A56CDE42DC29}"/>
              </a:ext>
            </a:extLst>
          </p:cNvPr>
          <p:cNvSpPr txBox="1">
            <a:spLocks/>
          </p:cNvSpPr>
          <p:nvPr/>
        </p:nvSpPr>
        <p:spPr>
          <a:xfrm>
            <a:off x="5415378" y="1520094"/>
            <a:ext cx="654802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algoritmo a base de divisão e conquista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divisões recursivas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FDFD84-60D4-4FB2-F4ED-F2CB8FF459F8}"/>
              </a:ext>
            </a:extLst>
          </p:cNvPr>
          <p:cNvSpPr txBox="1">
            <a:spLocks/>
          </p:cNvSpPr>
          <p:nvPr/>
        </p:nvSpPr>
        <p:spPr>
          <a:xfrm>
            <a:off x="5415378" y="2352589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Complexidade de tempo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5CA4CC8-498E-0632-3804-B9048C0BC895}"/>
              </a:ext>
            </a:extLst>
          </p:cNvPr>
          <p:cNvSpPr txBox="1">
            <a:spLocks/>
          </p:cNvSpPr>
          <p:nvPr/>
        </p:nvSpPr>
        <p:spPr>
          <a:xfrm>
            <a:off x="5415378" y="2740387"/>
            <a:ext cx="654802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 log(N))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122E6F-2F53-898B-77B2-B456F3858362}"/>
              </a:ext>
            </a:extLst>
          </p:cNvPr>
          <p:cNvSpPr txBox="1">
            <a:spLocks/>
          </p:cNvSpPr>
          <p:nvPr/>
        </p:nvSpPr>
        <p:spPr>
          <a:xfrm>
            <a:off x="5415378" y="3572883"/>
            <a:ext cx="6548022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Espaço auxiliar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06005AA-06DC-3DEC-1B92-C504E324D57B}"/>
              </a:ext>
            </a:extLst>
          </p:cNvPr>
          <p:cNvSpPr txBox="1">
            <a:spLocks/>
          </p:cNvSpPr>
          <p:nvPr/>
        </p:nvSpPr>
        <p:spPr>
          <a:xfrm>
            <a:off x="5415378" y="3960681"/>
            <a:ext cx="654802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o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MergeSort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divide todos os elementos em dois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cada recursão, ele precisa de N espaço auxiliar na memória para rodar</a:t>
            </a:r>
          </a:p>
        </p:txBody>
      </p:sp>
    </p:spTree>
    <p:extLst>
      <p:ext uri="{BB962C8B-B14F-4D97-AF65-F5344CB8AC3E}">
        <p14:creationId xmlns:p14="http://schemas.microsoft.com/office/powerpoint/2010/main" val="1606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Códigos em C++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Competências 1 e 2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AC7B100-B46B-FF19-9955-D7EC4E4D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99898"/>
            <a:ext cx="5059392" cy="278406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3A306-12E8-A3C4-D0D4-FCBD6F5C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r="293"/>
          <a:stretch/>
        </p:blipFill>
        <p:spPr bwMode="auto">
          <a:xfrm>
            <a:off x="228600" y="3632670"/>
            <a:ext cx="5773388" cy="30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C9D7267C-5F14-0426-3DD4-78ECE155E031}"/>
              </a:ext>
            </a:extLst>
          </p:cNvPr>
          <p:cNvSpPr txBox="1">
            <a:spLocks/>
          </p:cNvSpPr>
          <p:nvPr/>
        </p:nvSpPr>
        <p:spPr>
          <a:xfrm>
            <a:off x="6297282" y="969788"/>
            <a:ext cx="505939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o uso da biblioteca &lt;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ctime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é possível fazer com que cada função de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retorne o seu tempo de execução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D46F15-3A2B-E33C-F6C1-5A6A819D0075}"/>
              </a:ext>
            </a:extLst>
          </p:cNvPr>
          <p:cNvSpPr txBox="1">
            <a:spLocks/>
          </p:cNvSpPr>
          <p:nvPr/>
        </p:nvSpPr>
        <p:spPr>
          <a:xfrm>
            <a:off x="6397923" y="3633826"/>
            <a:ext cx="4958751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Repetindo quantas iterações forem desejadas os tempos são coletados e  automaticamente armazenados em um arquivo.csv</a:t>
            </a:r>
          </a:p>
        </p:txBody>
      </p:sp>
    </p:spTree>
    <p:extLst>
      <p:ext uri="{BB962C8B-B14F-4D97-AF65-F5344CB8AC3E}">
        <p14:creationId xmlns:p14="http://schemas.microsoft.com/office/powerpoint/2010/main" val="396983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Armazenamento de dados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2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C9D7267C-5F14-0426-3DD4-78ECE155E031}"/>
              </a:ext>
            </a:extLst>
          </p:cNvPr>
          <p:cNvSpPr txBox="1">
            <a:spLocks/>
          </p:cNvSpPr>
          <p:nvPr/>
        </p:nvSpPr>
        <p:spPr>
          <a:xfrm>
            <a:off x="5576079" y="1132296"/>
            <a:ext cx="505939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Cada resultado possui a especificação de sistema no seu próprio nome para fácil interpretação e análise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8D46F15-3A2B-E33C-F6C1-5A6A819D0075}"/>
              </a:ext>
            </a:extLst>
          </p:cNvPr>
          <p:cNvSpPr txBox="1">
            <a:spLocks/>
          </p:cNvSpPr>
          <p:nvPr/>
        </p:nvSpPr>
        <p:spPr>
          <a:xfrm>
            <a:off x="5411008" y="5247889"/>
            <a:ext cx="5389533" cy="1384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Através da funcionalidade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as seguintes configurações do pgadmin4, os dados dos .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csv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foram inseridos nas suas respectivas tabelas, que seguem a mesma lógica dos arquivos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15DA84-7EAC-A362-C89F-C256D9B1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3" y="799898"/>
            <a:ext cx="3925071" cy="32657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E41403-415A-4A82-C284-A8E77B5E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4" y="4235570"/>
            <a:ext cx="3925071" cy="23291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91523FA-4B84-8CD0-75C0-AFAF1E0C0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79" y="2032011"/>
            <a:ext cx="3716512" cy="128119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4DC1736-4851-9B1B-4329-FF022F98A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880" y="3261587"/>
            <a:ext cx="3716512" cy="9861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2013FE9-8429-7A30-7D1B-ED11D4404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879" y="4235569"/>
            <a:ext cx="3716512" cy="893443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DF2BA62-B391-116B-0769-55BB8CD36CB8}"/>
              </a:ext>
            </a:extLst>
          </p:cNvPr>
          <p:cNvSpPr/>
          <p:nvPr/>
        </p:nvSpPr>
        <p:spPr>
          <a:xfrm>
            <a:off x="7142672" y="2662382"/>
            <a:ext cx="2277553" cy="138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18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Transferência para o Python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Competências 2, 3 e 4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EACFD84-8C24-918C-F452-EEC3D142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25592"/>
            <a:ext cx="7386051" cy="482088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062582B-D515-494C-333A-F39256C0FC8B}"/>
              </a:ext>
            </a:extLst>
          </p:cNvPr>
          <p:cNvSpPr txBox="1">
            <a:spLocks/>
          </p:cNvSpPr>
          <p:nvPr/>
        </p:nvSpPr>
        <p:spPr>
          <a:xfrm>
            <a:off x="8105776" y="1225592"/>
            <a:ext cx="3367358" cy="470898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o uso das bibliotecas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psycopg2 é possível estabelecer uma conexão entre o Python e o servidor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postgre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 pelo código</a:t>
            </a:r>
          </a:p>
          <a:p>
            <a:pPr algn="ctr" rtl="0"/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Utilizando, também, a biblioteca pandas, nos permite adquirir os dados existentes nas tabelas armazenadas no banco de dados PostgreSQL, repassando-os diretamente para um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2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resultados</a:t>
            </a:r>
          </a:p>
          <a:p>
            <a:pPr algn="ctr" rtl="0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Competência 5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A1E6DDE-7AF7-4DED-62D5-9CF75A42C6F6}"/>
              </a:ext>
            </a:extLst>
          </p:cNvPr>
          <p:cNvSpPr txBox="1">
            <a:spLocks/>
          </p:cNvSpPr>
          <p:nvPr/>
        </p:nvSpPr>
        <p:spPr>
          <a:xfrm>
            <a:off x="767654" y="976543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 dados de teste, 10000 resultados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5620E4-DEC8-8AC2-35D9-8D5DC09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91" y="1430187"/>
            <a:ext cx="7310617" cy="43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3DE6C5D-05C2-9D1A-C45A-B30FCD2B59A9}"/>
              </a:ext>
            </a:extLst>
          </p:cNvPr>
          <p:cNvSpPr txBox="1">
            <a:spLocks/>
          </p:cNvSpPr>
          <p:nvPr/>
        </p:nvSpPr>
        <p:spPr>
          <a:xfrm>
            <a:off x="767654" y="5881457"/>
            <a:ext cx="1065668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Devido à natureza desses dados, eles foram excluídos de análises</a:t>
            </a:r>
          </a:p>
        </p:txBody>
      </p:sp>
    </p:spTree>
    <p:extLst>
      <p:ext uri="{BB962C8B-B14F-4D97-AF65-F5344CB8AC3E}">
        <p14:creationId xmlns:p14="http://schemas.microsoft.com/office/powerpoint/2010/main" val="10868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137</TotalTime>
  <Words>761</Words>
  <Application>Microsoft Office PowerPoint</Application>
  <PresentationFormat>Widescreen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Segoe UI Light</vt:lpstr>
      <vt:lpstr>Tema do Office</vt:lpstr>
      <vt:lpstr>Probabilidade e Estatística Projeto Análise de desempenho</vt:lpstr>
      <vt:lpstr>Análise de projeto slide 2 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Análise de projeto slide 3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e Estatística Projeto Análise de desempenho</dc:title>
  <dc:creator>Lucas Figueiredo</dc:creator>
  <cp:lastModifiedBy>Lucas Figueiredo</cp:lastModifiedBy>
  <cp:revision>1</cp:revision>
  <dcterms:created xsi:type="dcterms:W3CDTF">2023-11-30T06:13:40Z</dcterms:created>
  <dcterms:modified xsi:type="dcterms:W3CDTF">2023-11-30T08:32:00Z</dcterms:modified>
</cp:coreProperties>
</file>