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62" r:id="rId5"/>
    <p:sldId id="265" r:id="rId6"/>
    <p:sldId id="258" r:id="rId7"/>
    <p:sldId id="260" r:id="rId8"/>
    <p:sldId id="261" r:id="rId9"/>
    <p:sldId id="259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9" r:id="rId20"/>
    <p:sldId id="276" r:id="rId21"/>
    <p:sldId id="275" r:id="rId22"/>
    <p:sldId id="277" r:id="rId23"/>
    <p:sldId id="278" r:id="rId24"/>
    <p:sldId id="280" r:id="rId25"/>
    <p:sldId id="281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B414-C191-43D4-9015-86F5133E600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232-17C4-49A5-91F5-002E2D3A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5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B414-C191-43D4-9015-86F5133E600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232-17C4-49A5-91F5-002E2D3A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4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B414-C191-43D4-9015-86F5133E600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232-17C4-49A5-91F5-002E2D3A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2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B414-C191-43D4-9015-86F5133E600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232-17C4-49A5-91F5-002E2D3A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6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B414-C191-43D4-9015-86F5133E600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232-17C4-49A5-91F5-002E2D3A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1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B414-C191-43D4-9015-86F5133E600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232-17C4-49A5-91F5-002E2D3A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0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B414-C191-43D4-9015-86F5133E600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232-17C4-49A5-91F5-002E2D3A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3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B414-C191-43D4-9015-86F5133E600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232-17C4-49A5-91F5-002E2D3A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6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B414-C191-43D4-9015-86F5133E600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232-17C4-49A5-91F5-002E2D3A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7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B414-C191-43D4-9015-86F5133E600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232-17C4-49A5-91F5-002E2D3A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B414-C191-43D4-9015-86F5133E600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232-17C4-49A5-91F5-002E2D3A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CB414-C191-43D4-9015-86F5133E600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B5232-17C4-49A5-91F5-002E2D3A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casMolander/CUDA-fu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CUDA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Lucas Molander</a:t>
            </a:r>
          </a:p>
        </p:txBody>
      </p:sp>
    </p:spTree>
    <p:extLst>
      <p:ext uri="{BB962C8B-B14F-4D97-AF65-F5344CB8AC3E}">
        <p14:creationId xmlns:p14="http://schemas.microsoft.com/office/powerpoint/2010/main" val="3716616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the $4,000 GPU not doing so well?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Maybe it’s low occupancy?</a:t>
            </a:r>
          </a:p>
          <a:p>
            <a:pPr lvl="1"/>
            <a:r>
              <a:rPr lang="en-US" dirty="0"/>
              <a:t>Downloaded CUDA Occupancy Calculator</a:t>
            </a:r>
          </a:p>
          <a:p>
            <a:pPr lvl="1"/>
            <a:r>
              <a:rPr lang="en-US" dirty="0"/>
              <a:t>Kernel: Used 21 registers, 76 bytes </a:t>
            </a:r>
            <a:r>
              <a:rPr lang="en-US" dirty="0" err="1"/>
              <a:t>cmem</a:t>
            </a:r>
            <a:r>
              <a:rPr lang="en-US" dirty="0"/>
              <a:t>[0]</a:t>
            </a:r>
          </a:p>
          <a:p>
            <a:pPr lvl="1"/>
            <a:r>
              <a:rPr lang="en-US" dirty="0"/>
              <a:t>Changed threads / block to 128</a:t>
            </a:r>
          </a:p>
          <a:p>
            <a:pPr lvl="1"/>
            <a:r>
              <a:rPr lang="en-US" dirty="0"/>
              <a:t>Helped about 5%</a:t>
            </a:r>
          </a:p>
          <a:p>
            <a:r>
              <a:rPr lang="en-US" dirty="0">
                <a:sym typeface="Wingdings" panose="05000000000000000000" pitchFamily="2" charset="2"/>
              </a:rPr>
              <a:t>Must be something wrong with the kernel…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56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the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all offsets beforehand (give CPU some easy overhead)</a:t>
            </a:r>
          </a:p>
          <a:p>
            <a:r>
              <a:rPr lang="en-US" dirty="0"/>
              <a:t>Then GPU does math and stores in memory</a:t>
            </a:r>
          </a:p>
        </p:txBody>
      </p:sp>
    </p:spTree>
    <p:extLst>
      <p:ext uri="{BB962C8B-B14F-4D97-AF65-F5344CB8AC3E}">
        <p14:creationId xmlns:p14="http://schemas.microsoft.com/office/powerpoint/2010/main" val="1258376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Kernel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368" y="1467903"/>
            <a:ext cx="8421264" cy="515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22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34" y="0"/>
            <a:ext cx="10671858" cy="683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82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find out what’s going 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Profiler!</a:t>
            </a:r>
          </a:p>
          <a:p>
            <a:r>
              <a:rPr lang="en-US" dirty="0">
                <a:sym typeface="Wingdings" panose="05000000000000000000" pitchFamily="2" charset="2"/>
              </a:rPr>
              <a:t> Use </a:t>
            </a:r>
            <a:r>
              <a:rPr lang="en-US" dirty="0" err="1">
                <a:sym typeface="Wingdings" panose="05000000000000000000" pitchFamily="2" charset="2"/>
              </a:rPr>
              <a:t>nvprof</a:t>
            </a:r>
            <a:r>
              <a:rPr lang="en-US" dirty="0">
                <a:sym typeface="Wingdings" panose="05000000000000000000" pitchFamily="2" charset="2"/>
              </a:rPr>
              <a:t> then import to </a:t>
            </a:r>
            <a:r>
              <a:rPr lang="en-US" dirty="0" err="1">
                <a:sym typeface="Wingdings" panose="05000000000000000000" pitchFamily="2" charset="2"/>
              </a:rPr>
              <a:t>Nvidia</a:t>
            </a:r>
            <a:r>
              <a:rPr lang="en-US" dirty="0">
                <a:sym typeface="Wingdings" panose="05000000000000000000" pitchFamily="2" charset="2"/>
              </a:rPr>
              <a:t> Visual Profiler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943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Profiler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load efficiency: 12.5%</a:t>
            </a:r>
          </a:p>
          <a:p>
            <a:r>
              <a:rPr lang="en-US" dirty="0">
                <a:sym typeface="Wingdings" panose="05000000000000000000" pitchFamily="2" charset="2"/>
              </a:rPr>
              <a:t> Do some memory benchmarking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5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results &lt;&lt;&lt;1, 1&gt;&gt;&gt;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809" y="1690688"/>
            <a:ext cx="6282382" cy="4767985"/>
          </a:xfrm>
        </p:spPr>
      </p:pic>
    </p:spTree>
    <p:extLst>
      <p:ext uri="{BB962C8B-B14F-4D97-AF65-F5344CB8AC3E}">
        <p14:creationId xmlns:p14="http://schemas.microsoft.com/office/powerpoint/2010/main" val="698867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results &lt;&lt;&lt;32, 128&gt;&gt;&gt;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889" y="1690688"/>
            <a:ext cx="6246221" cy="4791135"/>
          </a:xfrm>
        </p:spPr>
      </p:pic>
    </p:spTree>
    <p:extLst>
      <p:ext uri="{BB962C8B-B14F-4D97-AF65-F5344CB8AC3E}">
        <p14:creationId xmlns:p14="http://schemas.microsoft.com/office/powerpoint/2010/main" val="2044887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shared memory!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approach didn’t really work (branching, extra math)</a:t>
            </a:r>
          </a:p>
          <a:p>
            <a:r>
              <a:rPr lang="en-US" dirty="0"/>
              <a:t>Other approach worked (no branching, low math)</a:t>
            </a:r>
          </a:p>
        </p:txBody>
      </p:sp>
    </p:spTree>
    <p:extLst>
      <p:ext uri="{BB962C8B-B14F-4D97-AF65-F5344CB8AC3E}">
        <p14:creationId xmlns:p14="http://schemas.microsoft.com/office/powerpoint/2010/main" val="2587782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08" y="329985"/>
            <a:ext cx="10572240" cy="626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3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more about CUDA programming and massive parallelism</a:t>
            </a:r>
          </a:p>
        </p:txBody>
      </p:sp>
    </p:spTree>
    <p:extLst>
      <p:ext uri="{BB962C8B-B14F-4D97-AF65-F5344CB8AC3E}">
        <p14:creationId xmlns:p14="http://schemas.microsoft.com/office/powerpoint/2010/main" val="2544985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25601" cy="671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4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Regression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coefficients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CPU:		4.6982928e-10</a:t>
            </a:r>
          </a:p>
          <a:p>
            <a:r>
              <a:rPr lang="en-US" dirty="0"/>
              <a:t>CPU (threaded):	2.1788559e-10</a:t>
            </a:r>
          </a:p>
          <a:p>
            <a:r>
              <a:rPr lang="en-US" dirty="0"/>
              <a:t>GPU (bad):		3.6553611e-10</a:t>
            </a:r>
          </a:p>
          <a:p>
            <a:r>
              <a:rPr lang="en-US" dirty="0"/>
              <a:t>GPU (good):	5.6258415e-12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GPU tends toward being 38.73 times faster than CPU (threaded)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(In practice, about 35x)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27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get better?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Profiler says so: 65.9% shared memory efficiency</a:t>
            </a:r>
          </a:p>
        </p:txBody>
      </p:sp>
    </p:spTree>
    <p:extLst>
      <p:ext uri="{BB962C8B-B14F-4D97-AF65-F5344CB8AC3E}">
        <p14:creationId xmlns:p14="http://schemas.microsoft.com/office/powerpoint/2010/main" val="3965777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5296"/>
            <a:ext cx="4380356" cy="558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55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5296"/>
            <a:ext cx="4380356" cy="558375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B row-major: </a:t>
            </a:r>
            <a:r>
              <a:rPr lang="en-US" b="1" dirty="0">
                <a:solidFill>
                  <a:srgbClr val="00B050"/>
                </a:solidFill>
              </a:rPr>
              <a:t>good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Minimal, consistent conflicts</a:t>
            </a:r>
          </a:p>
        </p:txBody>
      </p:sp>
    </p:spTree>
    <p:extLst>
      <p:ext uri="{BB962C8B-B14F-4D97-AF65-F5344CB8AC3E}">
        <p14:creationId xmlns:p14="http://schemas.microsoft.com/office/powerpoint/2010/main" val="1940659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312" y="452787"/>
            <a:ext cx="4208478" cy="640521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 column-major: </a:t>
            </a:r>
            <a:r>
              <a:rPr lang="en-US" b="1" dirty="0">
                <a:solidFill>
                  <a:srgbClr val="FF0000"/>
                </a:solidFill>
              </a:rPr>
              <a:t>bad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(tested: 2.6x worse)</a:t>
            </a:r>
          </a:p>
        </p:txBody>
      </p:sp>
    </p:spTree>
    <p:extLst>
      <p:ext uri="{BB962C8B-B14F-4D97-AF65-F5344CB8AC3E}">
        <p14:creationId xmlns:p14="http://schemas.microsoft.com/office/powerpoint/2010/main" val="2260801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column-major: </a:t>
            </a:r>
            <a:r>
              <a:rPr lang="en-US" b="1" dirty="0">
                <a:solidFill>
                  <a:srgbClr val="FFC000"/>
                </a:solidFill>
              </a:rPr>
              <a:t>Still bad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1.5x worse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5296"/>
            <a:ext cx="4380355" cy="558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61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Leave it how it was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5296"/>
            <a:ext cx="4380356" cy="558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9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decrease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coefficient as much as possible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Source matrices aren’t mutated</a:t>
                </a:r>
                <a:br>
                  <a:rPr lang="en-US" dirty="0">
                    <a:sym typeface="Wingdings" panose="05000000000000000000" pitchFamily="2" charset="2"/>
                  </a:rPr>
                </a:br>
                <a:r>
                  <a:rPr lang="en-US" dirty="0">
                    <a:sym typeface="Wingdings" panose="05000000000000000000" pitchFamily="2" charset="2"/>
                  </a:rPr>
                  <a:t>Each product element depends on 1 unique dot product</a:t>
                </a:r>
                <a:br>
                  <a:rPr lang="en-US" dirty="0">
                    <a:sym typeface="Wingdings" panose="05000000000000000000" pitchFamily="2" charset="2"/>
                  </a:rPr>
                </a:br>
                <a:r>
                  <a:rPr lang="en-US" dirty="0">
                    <a:sym typeface="Wingdings" panose="05000000000000000000" pitchFamily="2" charset="2"/>
                  </a:rPr>
                  <a:t> lends nicely to parallelism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42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https://github.com/LucasMolander/CUDA-fun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83724" cy="4351338"/>
          </a:xfrm>
        </p:spPr>
        <p:txBody>
          <a:bodyPr/>
          <a:lstStyle/>
          <a:p>
            <a:r>
              <a:rPr lang="en-US" dirty="0"/>
              <a:t>AWS</a:t>
            </a:r>
          </a:p>
          <a:p>
            <a:pPr lvl="1"/>
            <a:r>
              <a:rPr lang="en-US" dirty="0"/>
              <a:t>Tesla K80 (2x Kepler GK210)		~ $4,000</a:t>
            </a:r>
          </a:p>
          <a:p>
            <a:pPr lvl="1"/>
            <a:r>
              <a:rPr lang="en-US" dirty="0"/>
              <a:t>Intel Xeon E5-2686 v4 @ 2.30GHz	~ few thousand dollars</a:t>
            </a:r>
            <a:br>
              <a:rPr lang="en-US" dirty="0"/>
            </a:br>
            <a:r>
              <a:rPr lang="en-US" dirty="0"/>
              <a:t>						   (v3 benchmarked around $2,000 CPUs)</a:t>
            </a:r>
          </a:p>
        </p:txBody>
      </p:sp>
    </p:spTree>
    <p:extLst>
      <p:ext uri="{BB962C8B-B14F-4D97-AF65-F5344CB8AC3E}">
        <p14:creationId xmlns:p14="http://schemas.microsoft.com/office/powerpoint/2010/main" val="2866815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– Single-threaded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231" y="1517068"/>
            <a:ext cx="8323538" cy="498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0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CPU-threaded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886" y="365125"/>
            <a:ext cx="7534742" cy="620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5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039" y="237804"/>
            <a:ext cx="7118279" cy="635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89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7" y="0"/>
            <a:ext cx="11257072" cy="674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5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8566</TotalTime>
  <Words>254</Words>
  <Application>Microsoft Office PowerPoint</Application>
  <PresentationFormat>Widescreen</PresentationFormat>
  <Paragraphs>57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Wingdings</vt:lpstr>
      <vt:lpstr>Office Theme</vt:lpstr>
      <vt:lpstr>CUDA Programming</vt:lpstr>
      <vt:lpstr>Goal</vt:lpstr>
      <vt:lpstr>Matrix Multiplication</vt:lpstr>
      <vt:lpstr>GitHub</vt:lpstr>
      <vt:lpstr>Hardware</vt:lpstr>
      <vt:lpstr>Matrix Multiplication – Single-threaded</vt:lpstr>
      <vt:lpstr>CPU-threaded</vt:lpstr>
      <vt:lpstr>GPU</vt:lpstr>
      <vt:lpstr>PowerPoint Presentation</vt:lpstr>
      <vt:lpstr>Why is the $4,000 GPU not doing so well?</vt:lpstr>
      <vt:lpstr>Change the Kernel</vt:lpstr>
      <vt:lpstr>Modified Kernel</vt:lpstr>
      <vt:lpstr>PowerPoint Presentation</vt:lpstr>
      <vt:lpstr>Need to find out what’s going wrong</vt:lpstr>
      <vt:lpstr>Profiler information</vt:lpstr>
      <vt:lpstr>Benchmark results &lt;&lt;&lt;1, 1&gt;&gt;&gt;</vt:lpstr>
      <vt:lpstr>Benchmark results &lt;&lt;&lt;32, 128&gt;&gt;&gt;</vt:lpstr>
      <vt:lpstr>Use shared memory!</vt:lpstr>
      <vt:lpstr>PowerPoint Presentation</vt:lpstr>
      <vt:lpstr>PowerPoint Presentation</vt:lpstr>
      <vt:lpstr>Regression x^3 coefficients</vt:lpstr>
      <vt:lpstr>Can we get better?</vt:lpstr>
      <vt:lpstr>Shared memory</vt:lpstr>
      <vt:lpstr>Shared memory</vt:lpstr>
      <vt:lpstr>Shared memory</vt:lpstr>
      <vt:lpstr>Shared memory</vt:lpstr>
      <vt:lpstr>Shared memory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</dc:title>
  <dc:creator>Lucas Molander</dc:creator>
  <cp:lastModifiedBy>Lucas Molander</cp:lastModifiedBy>
  <cp:revision>50</cp:revision>
  <dcterms:created xsi:type="dcterms:W3CDTF">2017-07-01T15:32:23Z</dcterms:created>
  <dcterms:modified xsi:type="dcterms:W3CDTF">2017-07-07T14:22:08Z</dcterms:modified>
</cp:coreProperties>
</file>