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BE8FE94D-9B6D-DF04-1EDF-E17398C9E68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3309582"/>
                  </p:ext>
                </p:extLst>
              </p:nvPr>
            </p:nvGraphicFramePr>
            <p:xfrm>
              <a:off x="838200" y="443345"/>
              <a:ext cx="10515600" cy="57336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BE8FE94D-9B6D-DF04-1EDF-E17398C9E6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43345"/>
                <a:ext cx="10515600" cy="57336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4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254421F6-37F2-6BDC-EEE7-9C7AEF9B6C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6708155"/>
                  </p:ext>
                </p:extLst>
              </p:nvPr>
            </p:nvGraphicFramePr>
            <p:xfrm>
              <a:off x="838200" y="221673"/>
              <a:ext cx="10515600" cy="59552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254421F6-37F2-6BDC-EEE7-9C7AEF9B6C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21673"/>
                <a:ext cx="10515600" cy="59552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694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578c4e77-fb59-4407-aeb9-67a2c7652656}">
  <we:reference id="WA200003233" version="2.0.0.3" store="pt-BR" storeType="OMEX"/>
  <we:alternateReferences/>
  <we:properties>
    <we:property name="Microsoft.Office.CampaignId" value="&quot;none&quot;"/>
    <we:property name="reportUrl" value="&quot;/groups/me/reports/96d3bf71-7e20-4090-82a0-6ce9d99fc40c/ReportSection?bookmarkGuid=c89456aa-1b9a-4105-8630-775d90cade0a&amp;bookmarkUsage=1&amp;ctid=13678e13-8d8a-4a64-8a96-2e75aefa7845&amp;fromEntryPoint=export&quot;"/>
    <we:property name="reportState" value="&quot;CONNECTED&quot;"/>
    <we:property name="reportEmbeddedTime" value="&quot;2023-11-15T20:59:59.032Z&quot;"/>
    <we:property name="creatorSessionId" value="&quot;660a9055-96dc-4cee-805f-a8fb9592ee13&quot;"/>
    <we:property name="creatorUserId" value="&quot;10032001FB271199&quot;"/>
    <we:property name="creatorTenantId" value="&quot;13678e13-8d8a-4a64-8a96-2e75aefa7845&quot;"/>
    <we:property name="reportName" value="&quot;Analise_Finacial_Example&quot;"/>
    <we:property name="isFiltersActionButtonVisible" value="true"/>
    <we:property name="initialStateBookmark" value="&quot;H4sIAAAAAAAAA+1YzW7bOBB+lUCXXGyDlK0f55Y4KXaRpA3iIJciKChx7LCgSZWisvEGfqG+xr7YDinJqR3XLtJ2mw3qE0UOh98Mv/k01kPARVlINn/LZhAcBH8qLnLGtdmjQSdQ9eTRu3en54eXpx/eHp6f4LQurNCqDA4eAsvMFOy1KCsmnQucfH/TCZiUF2zqniZMltAJCjClVkyKv6E2xiVrKlh0ArgvpDbMuRxbZsG5vUNzfMazaa+PJ7LcijsYQ27r2UsotLHtcyco65GHtLrmnPkDR1pZJhQ6dnNpGA/SLGSMkXiYUcIICd38REjbmGTzk/vCYDwPbR7e+MU+GWbpICU0yihEJIqzkCAEOy+czQgjmGqDSZSBj81AWTZARlpWMz86WZkf68rkcAkTv6SssHP0NBGKqVy4VC0wTRdGYxL9Cg55lVs/fav/GhnAQ3lwQBadNayQRCFM4jyM0piQlA8yEj1iPeR3eALu/FlA98ZMQvkEJ3U4d2E4nE4NTFl7iSc/G+CbSjWMIU/zeoMzpVBT2bD3kVZXdRiFgNEtM9ZVR/YRuecohJu04WCO5p5Fx8K0pAw7a8B/abSLm7bC0PjjF6XUkLmG/+PZe7NwSyziJIIsIQM6zDMSp8NwSym+lDJ7EfR197l3gVmAtUulz6AwQ9uXz+FtIf9aHse0PxmE7u0wJAnLUp4mu3n8/5C/zn9ad2OYzkA9s+7+EGCYyW/nZ3AH8imY5frTpRbCNTOibkc88GcG1DRUS2fBSozHrtFxZl/gacafKsH2OOxxZlntqgklOFR6a1K2Xc5rzsv5P5+fNhnfoHi5rErXJPGauRvFb7eevObMNox73UE29KlVPBrykBPslYckJUlKOYX8+Sr+mtP2W41+rBqVEpsas6I/wQzw77UbuGM844oanQC/DoofN3+ZwXPyITgTyNPa/TWTlfOMm8GKGeyHhA66JOrS+IqGB9HwIEx7/YjuB576M813edo/YqXIvb0vmK/oozcvf6vjawhyqY6+hpkq2+809f0aLf2ovXNswaXbWa9+qsDMEbO3eMTac0h6S5S9DRh6LrnoTJT4cpasKF0VuS9GOMXBh38K8/IZHf2ZRkVyAK5YJuEDTcmQpknSTSHLu4N+zrrZgNAuJWmU9HNCWNxf71Dri/foLoRSLTRHhe+I2Gf6KyGvnoNGRmvrwmqT0ZacqqTsBPmtkNyA8ulZN3m/sbRRG/pnbVRXeopCtTyuqfUkjdM+DSkkw4SkNO5DLRhbZc3Cvc30/Wpf5X+blU5XtixYDhdMwSbFcxzkDtpWofKfHWtZQzQCL3rHBhfoUtYWi38B6aoHNRgVAAA=&quot;"/>
    <we:property name="bookmark" value="&quot;H4sIAAAAAAAAA+1Y23LbNhD9FQ1f/CJpAFK86c2WnWmnbkcTefyS8XRAYkUjgQAGBF2rHv1QfqM/VgAk5egSuaMmjauJniDscnF2cfZoxSePsqrkZPkbWYA39n4WlOWEStXDXt8TzeaFlB8WRH0IQzrPfBpTH2dZEEdBFIyMlyw1k6Lyxk+eJqoAfcuqmnAb0Wy+u+t7hPMpKey3OeEV9L0SVCUF4exPaJyNSasaVn0PHksuFbEhZ5posGEfjLv5bqDgYWBOJLlmDzCDXDe7b6GUSnff+17VrBykTZsN5g6cSKEJEyaw3Uv8aJRkPiEERWmGEUHIt/tzxnXrki2vHktl8nnqyvLGGQOUZskoQTjMMIQojDIfGQh6WVqficmgkMrUlHsuNwVV1QKZSF4v3OpqY38ma5XDW5g7k9BML02kORNE5MyWamXKNFXSFNFZzJLWuXbb9/KPiQJzKPXGaNXfwgpx6MM8yv0wiRBK6ChD4TPWc/pgTjBPfiugvRnhUO3gxBbnSxjOi0JBQbpLvPrWAN/UomUM2q3rndmpmCh4y95nWt00aZQMJvdEadsd2XvDPUsh85BUFNTF0rHokqmOlH5/C/h3zXZ113WYcX7/WSu1ZG7gf3323q2siYQUhZDFaITTPENRkvoHWvG1tNmroK+9z97UVAG2LhUfQWFifF8/hw+l/H15HOFgPvLtr0OKYpIlNIlf5vH/Q/76/2nfzaBYgDiy735ioIjK75fX8AB8F8zavmvqINwSxZpxxAE/MqF2vloH8zZyvLSDjnX7DE+7/lgz0qPQo0STJlSbincu5MGiHLqcU67Lr3992h0y/oHi5byu7JBEG+buFb+X9eSUK9sy7rSTbOnTqHiYUp8iMyunKEFxgimG/HgVP+Wy/VCjr6tGFTdDjdrQH28B5u+1XdhjHOPKBh0DZwdBL9u/zOA4+eRdM8PTJvwt4bWNbB4GzRZw5iM8GqBwgKMb7I/DdOwnwyDEZ56j/kLSlyKdXZCK5c7fNcwX9NG5Vz/U8RSSXKuj62Eiqu49TXO/SnK36u7cjODcPtlYP9aglgaz83jGOrRIhmuUwz0Yhra4JhirzI8zJ2Vlu8i+MTJbFFz6v8CyOmKiv5ZGkSyAG5Jx+B0nKMVJHA8SyPLBKMjJIBshPMAoCeMgR4hEwfaE2ly8QzdlQnTQLBX+Rcau0l9IefMc46Sk1Datrhhdy4ma876X3zNOFQhXnm2Xd3tb22hDcN1ldSMLI1Tr49pej5MoCbCPIU5jlOAogEYwDsqahkedycfNucp99iudrHVVkhymRMA+xbMcpBbaQaFyrx3XMrVa/Q2LkIQs9xQAAA==&quot;"/>
    <we:property name="datasetId" value="&quot;f6a7be77-e496-4928-89e8-dc96a954c04c&quot;"/>
    <we:property name="embedUrl" value="&quot;/reportEmbed?reportId=96d3bf71-7e20-4090-82a0-6ce9d99fc40c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58E73D4-B6B5-433A-993E-B36A4BE1E81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F175191-5A18-47C4-9D96-087632E025F2&quot;"/>
    <we:property name="reportUrl" value="&quot;/groups/me/reports/96d3bf71-7e20-4090-82a0-6ce9d99fc40c/ReportSection43fdadd4d38adebed863?bookmarkGuid=47e642ad-4df5-44f4-a829-e023daee27f6&amp;bookmarkUsage=1&amp;ctid=13678e13-8d8a-4a64-8a96-2e75aefa7845&amp;fromEntryPoint=export&quot;"/>
    <we:property name="reportName" value="&quot;Analise_Finacial_Example&quot;"/>
    <we:property name="reportState" value="&quot;CONNECTED&quot;"/>
    <we:property name="embedUrl" value="&quot;/reportEmbed?reportId=96d3bf71-7e20-4090-82a0-6ce9d99fc40c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43fdadd4d38adebed863&quot;"/>
    <we:property name="pageDisplayName" value="&quot;Página 2&quot;"/>
    <we:property name="datasetId" value="&quot;f6a7be77-e496-4928-89e8-dc96a954c04c&quot;"/>
    <we:property name="backgroundColor" value="&quot;#FFFFFF&quot;"/>
    <we:property name="bookmark" value="&quot;H4sIAAAAAAAAA+1XS27bMBC9isG1Ucj6WcoucVK0QFoEcetN4cVIHDlMaFKlKNdukAv1Gr1Yh5LyqxM7KILGSLsSORwN5715/F0yLqpSwuojzJHtsfeKixy4Nr0B6zPVGg+0vpiDuQA/ycPMD31/GMdZjJCkMXnp0gqtKrZ3ySyYGdqJqGqQLiIZv0z7DKQ8gZnrFSAr7LMSTaUVSPEdW2casqbGqz7DZSm1ARdybMGiC7sgd+pTKoM3Ac0IuRULHGNuW+spltrYrh8GBQfOQx4kwDFDnsTun6odbdLc7u8mbRIbaWVBKErA2XjKMx8iL0EvjZM4CRPPd/ZCSNu5ZKujZWkIN7GxKh19+3wBKkfOGnAGqxbLJdufzQzOwHbdo3uDIy3r+QP2sa5NjqdYNEPKCruiOQqhaA7hiLwiEk+MJoqbkd4YJLbWt7XqGPNc90x/GxkkirkzTMlSCTWTXUVuKfjUwsjBOAg6OyfeHFT6QRuO5mDVoD0U5rogfv+3pF8UKUEjU+EDD/JBGg6CKBgmXpgG+Y6X7rMStuqNteT/Qvk2oW1LGHtZHAzSYZ4hBlGaD/3cc8E34ra4tJle3ofuonHkUUGrPeKkiZB7PPKirYIYEd8zbWiPlGuaeC4iRrpW1qzYepH7OyJMahbCPoMoS4GjMzB2p4X5GNqr6fVJRB7nd46XTiRt+s+vimkjXwiCuAiSIMKMD6LUS3w/3fH97KmyeYLM3wk0YPKz1TEuUK6ndjO+PnSd0ASMaK8ZDYw/hNfdm26CsXuID90Fxrndyadrf60F9Dj2OFhoQ3VQ2L7SG9f+pj3oNfPy4eeP6gFitp98sq5oSSBvdfzghrN9Hb9mZjvFvW6QnXza3TMbplFa+API6OIfcj7MEf4f/n/5QfGEdblTF4HHHxgvdxFo1HxLGZsjvcBdQ9e2KiHHE1DYzF+2IQQ2fiQcUNxVqmkb9z0WVI62UBOQtatR815nzTTNbL8Apwo5SzAQAAA=&quot;"/>
    <we:property name="initialStateBookmark" value="&quot;H4sIAAAAAAAAA+1XS27bMBC9isG1UciSZUvdOU6KFvkibrMpjGIkjhwGDKlSlBs3yIV6jV6sQ0r51YkdFEFjpF2JnKGG8948/i4ZF1UpYXEA58jesg+Kixy4Np0e6zLVGLcOD3f3R8e7Xw5G+ztk1qUVWlXs7SWzYGZoT0RVg3QhyPh52mUg5RHMXK8AWWGXlWgqrUCK79gMJpc1NV51GV6UUhtwIScWLLqwcxpOfZq79yaiGSG3Yo4TzG1jPcZSG9v2+1HBgfM+jxLgmCFPBu6fqvH6NNePd5P6xMZaWRCKEnA2nvIshDhIMEgHySDpJ0Ho7IWQth2SLXYuSkO4iY1F6fga8TmoHDnz4AxWDZZLNprNDM7Att2de86xlvX5A/aJrk2Ox1h4l7LCLmiOQiiaQzgir4jEI6OJYu/pTEBiY31Xq5axwHVP9bexQaKYO8OULJVQM9lW5JaCjw2MHIyDoLMz4s1BpR+04Wi2Fh7ttjDXBQm7vyX9okgJGpmKEHiU99J+L4qjYRL00yjf8NJ9UsJWnYmW/F8o3yq0TQkHQTaIeukwzxCjOM2HYR644CtxW7ywmb64D91F48jjglZ7zEkTfR7wOIjXCmJMfM+0oU1RLmniuYgY61pZs2DLRe5uiDCpWQj7DKIsBY5PwdiNFuZjaK+m1ycRjTi7c7y0ImnSf35VTL18IYoGRZREMWa8F6dBEobphu9nT5XNE2T+XqABk58u9nCOcjm1G/+y6zqhEzCiuWZ4GH8Ir70o3QRj9xBvuwuMG3Ynn7b9tRbQ4djhYKEJ1UJhI6VXrv1Ve9Br5mX/54/qAWLWn3yyrmhJIG90/OCGs34dv2ZmW8W9bpCtfJrdMxumcVqEPcjo4t/nfJgj/D/8//KD4gnrcqMuAo8/MF7uIuDVfEsZO0d6gbuGrm1VQo5HoNDPXzYhBPpxJBxQ3FXKt4377gkqR1OoE5C1q5F/rzM/CdVOZBLX/OBe8cyn5bP7BTg5nZVREAAA&quot;"/>
    <we:property name="isFiltersActionButtonVisible" value="true"/>
    <we:property name="reportEmbeddedTime" value="&quot;2023-11-15T21:00:36.652Z&quot;"/>
    <we:property name="creatorTenantId" value="&quot;13678e13-8d8a-4a64-8a96-2e75aefa7845&quot;"/>
    <we:property name="creatorUserId" value="&quot;10032001FB271199&quot;"/>
    <we:property name="creatorSessionId" value="&quot;6c68d52d-53e1-47d6-a0a1-75c5ce386e27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12883B6-2454-4CDD-BBB7-959D169A073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F175191-5A18-47C4-9D96-087632E025F2&quot;"/>
    <we:property name="reportUrl" value="&quot;/groups/me/reports/96d3bf71-7e20-4090-82a0-6ce9d99fc40c/ReportSectionda7225e3d0da4064bd74?bookmarkGuid=e21ec34c-b64d-4a26-aa6a-c89849a343cd&amp;bookmarkUsage=1&amp;ctid=13678e13-8d8a-4a64-8a96-2e75aefa7845&amp;fromEntryPoint=export&quot;"/>
    <we:property name="reportName" value="&quot;Analise_Finacial_Example&quot;"/>
    <we:property name="reportState" value="&quot;CONNECTED&quot;"/>
    <we:property name="embedUrl" value="&quot;/reportEmbed?reportId=96d3bf71-7e20-4090-82a0-6ce9d99fc40c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da7225e3d0da4064bd74&quot;"/>
    <we:property name="pageDisplayName" value="&quot;Página 3&quot;"/>
    <we:property name="datasetId" value="&quot;f6a7be77-e496-4928-89e8-dc96a954c04c&quot;"/>
    <we:property name="backgroundColor" value="&quot;#FFFFFF&quot;"/>
    <we:property name="bookmark" value="&quot;H4sIAAAAAAAAA+1W32/TMBD+Vyo/V8hpfnTd21aKhIRQtcJeUB8u9iXz5tqR44yWqv87ZyeDbRJUSKBVQF5if3e5++78XZI9k6ptNOzewwbZOXtrpBIgrRslbMxMD15ae7cBd5dWpUhnM4EJl0Ux45AUOXnZxitrWna+Zx5cjf5atR3oEJHAT+sxA62XUIddBbrFMWvQtdaAVl+wdyaTdx0exgy3jbYOQsiVB48h7D25056oJK9SygjCq3tcofA9eoWNdX7YS5hOJjmmkkvIeJGVcprRM21vjTSP+4ekkdjcGg/KEIGA5dO0hKpIeJ7xnBezVIIMeKW0H1zK3WLbOKqburFrQvvmVEVtHfVVs1ifw7YvZ8/mVnebuFo8wVe2cwKvsIom45XfUaRKGTBChXYdqFVLZ6mR0TK3nfFuF+Eb+3nukJISNX4Yf+NxIe/paUKfk7ioa4c1+GG7+CMMRyvQ2KNvOjOcHD9dvh+N8u1oZbU8znlNSKtMrQc1f5fPh74UobuWBIKyZze/AefD5JS3pMEgGwpgnUR3uYvKea3cg7gn42eFvOhpHdYP00fOt49GahB5T//3q3p9CKZpkpSiKmclcs7PuMymOZ7E+K2w3qDxf8H4HZVyo/C/fH9VFYN8RV6JBHPgOMGzMpvwsjwJ+Z7+14OWlfL/4pv4R5W/7Js4SzFPZJELyPKzaZ6KZAIh1E9773HrS7t92u54PUbYBuknMixs59sGBC7BYKym6QkpjH4kQzAS5bB24f5O0eH2qa9BdyFr/OVkMU3gfvgKyHRS9fMKAAA=&quot;"/>
    <we:property name="initialStateBookmark" value="&quot;H4sIAAAAAAAAA+1WUW/TMBD+K5WfI+S0SdvtrStFQmNb1cJeUIUu8SXz5NqR45SWqv+ds5PBNgkqJNAqIC+xP5/vvjt/l3jPhKwrBbtrWCM7Z2+1kDkIY3sxi5huwYubm8uryeLy0/XkakawqZw0umbne+bAluhuZd2A8i4I/LiKGCg1h9LPClA1RqxCWxsNSn7B1piWnG3wEDHcVspY8C6XDhx6txsypznFjl8NKCLkTm5wiblr0QVWxrpuLmDU76c4EFxAwodJJkYJ7anb1UDzuL0PGohNjXYgNRHwWDoaZFAMY54mPOXDs4EA4fFCKteZZLvZtrKUN1VjV/l6TSmL0lgqpGIhP4t1m86eTY1q1mE0e4IvTWNzXGARlrSTbkeeCqlB59KX60ClmltDhQwrU9NoZ3cBvjOfpxYpKFHjh+gbj4nY0G5Cn5OYlKXFElw3nf0Rhr0lKGzRN43uTo6fLt8PWrq6tzRKHOe8IqSWulSdmr/L532bSq6amgSComU3vQPrfOdk96RBLxtyYKxAe7ELynkt7YO4+9GzRF70tA6rh+4j4/tHLdWJvKX/+1W9OvilURxneZGdZcg5H3ORjFI8ifZbYrlG7f6C9jsq5Urif/n+qio6+eZpkceYAsc+jrOkz7PsJOR7+n8PGhbS/Ytf4h9l/rJf4mSAaSyGaQ5JOh6lgzzug3f109o73LrMbJ+WOzyPEbZGukT6gWlcXUGOc9AYsqlaQhKDHckQtEDRja1/v5N0uG3oW1CNjxqunCwEITYyU3hkg7+IskDL53r4CuTXDWIUCwAA&quot;"/>
    <we:property name="isFiltersActionButtonVisible" value="true"/>
    <we:property name="reportEmbeddedTime" value="&quot;2023-11-15T21:01:15.380Z&quot;"/>
    <we:property name="creatorTenantId" value="&quot;13678e13-8d8a-4a64-8a96-2e75aefa7845&quot;"/>
    <we:property name="creatorUserId" value="&quot;10032001FB271199&quot;"/>
    <we:property name="creatorSessionId" value="&quot;1b865149-734b-4a19-aaea-29f60eed9798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Lucas Monteiro</cp:lastModifiedBy>
  <cp:revision>3</cp:revision>
  <dcterms:created xsi:type="dcterms:W3CDTF">2018-06-07T21:39:02Z</dcterms:created>
  <dcterms:modified xsi:type="dcterms:W3CDTF">2023-11-15T21:02:15Z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2023-11-15T21:01:35Z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13678e13-8d8a-4a64-8a96-2e75aefa7845</vt:lpwstr>
  </property>
  <property fmtid="{D5CDD505-2E9C-101B-9397-08002B2CF9AE}" pid="15" name="MSIP_Label_defa4170-0d19-0005-0004-bc88714345d2_ActionId">
    <vt:lpwstr>a16eb854-0273-422b-a286-f9f930b83360</vt:lpwstr>
  </property>
  <property fmtid="{D5CDD505-2E9C-101B-9397-08002B2CF9AE}" pid="16" name="MSIP_Label_defa4170-0d19-0005-0004-bc88714345d2_ContentBits">
    <vt:lpwstr>0</vt:lpwstr>
  </property>
</Properties>
</file>