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1a30a6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1a30a6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d1a30a6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d1a30a6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d1a30a6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d1a30a6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1a30a64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1a30a64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993cba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6993cba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1a30a6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1a30a6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993cba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993cba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6993cba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6993cba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1a30a6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d1a30a6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1a30a6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d1a30a6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1a30a6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1a30a6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1a30a6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1a30a6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1a30a6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d1a30a6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 07 - Jogo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ungeons and Wumpus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e Nícolas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Combate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personagem possui uma ação distinta: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Guerrero</a:t>
            </a:r>
            <a:r>
              <a:rPr lang="pt-BR"/>
              <a:t>: Ataca com a espada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Arqueiro: Atira a flecha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Mago: Atira um raio de energia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Druída: Cura o aliado selecionado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Cada ataque tem seu dano e seu tempo de recarga, que varia conforme os upgrades da arma.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Baús com senha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baús trancados possuirão uma senha que será espalhada pelo mapa.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 senha é uma palavra mágica criptografada, utilizando linguagens ancestrais que o jogador pode tentar decifrar para acessar o conteúdo do baú.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Exemplos de criptografia: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código templário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código pigpen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código morse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código da batida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cifra de césar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ZENIT POLAR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Os baús com senha possuirão armas mais poderosas com atributos extras, armaduras com atributos extras além de muito mais ouro e pelo menos um diamante.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475" y="2231099"/>
            <a:ext cx="2226300" cy="20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925" y="2029913"/>
            <a:ext cx="1627950" cy="20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das armas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017725"/>
            <a:ext cx="85206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herói pode empunhar apenas uma arma e cada arma possui uma classe específica.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Guerreira: Espadas, maças, machados e lanças. Atributo a melhorar: Dano Causado. Atributos extras: Dano crítico e (Alcance / Velocidade de Ataque / Roubo de vida).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Mago: Cajado com Ametista, Varinha de Cauda de Dragão, G</a:t>
            </a:r>
            <a:r>
              <a:rPr lang="pt-BR"/>
              <a:t>rimório </a:t>
            </a:r>
            <a:r>
              <a:rPr lang="pt-BR"/>
              <a:t>e Orbe, Atributo Extra: Dano causado. Atributos extras: Ataque incendiário, Ataque congelante.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Arqueiro: Arco, Besta, Dardo e Plumbata Atributo a melhorar: Dano Causado / Velocidade de Ataque. Atributos extras: Dano crítico e flecha envenenada.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Druída: Cajado de Carvalho,Varinha de Teixo, Relicário, Amuleto. Atributos a melhorar: Aumento da cura. Atributos extras: Roubo de vida (ao personagem durante 1 turno),  Escudo de plantas (absorve uma certa quantidade de dano até ser quebrado)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Armaduras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herói possui 4 espaços para armadura que podem ser melhoradas aumentando a Vida, + espaço extra para cada classe: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Guerreiro: Escudo (+ Defesa)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Mago: Cristal de mana (+ Velocidade de Invocação)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Arqueiro: aljava (+ Velocidade de ataque)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Druida: Totem (+Velocidade de cura)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00" y="3277675"/>
            <a:ext cx="6399174" cy="18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Músicas e efeitos sonoros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-Composições próprias do grupo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-Dublagem dos personagens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/>
              <a:t>obs: (Conferir vídeo)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é o jogo?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 consiste em uma masmorra com 25 salas (5x5), cada uma com 4 portas para acessar as salas ao lado.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 sala possui 49 células (7x7) que abrigarão os mais diversos objetos do jogo.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time de 4 personagens adentrará essa sala e enfrentará os monstros contidos nelas.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 cada sala haverá diversos inimigos, cada um com uma aparência e comportamento.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095375"/>
            <a:ext cx="44958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30" y="0"/>
            <a:ext cx="71427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os objetos do jogo</a:t>
            </a:r>
            <a:r>
              <a:rPr lang="pt-BR"/>
              <a:t>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4713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quatro personagens do grupo: Guerreira, mago, arqueiro e druida (healer).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Inimigos de diversos tipos e comportamentos ainda completamente definidos.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chefe Wumpus.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Paredes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Baús com os mais diversos itens dentro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Baús com senhas com itens mais raros e poderosos dentro.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00" y="1170125"/>
            <a:ext cx="33623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os itens do jogo?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itens que podem ser encontrados nos baús são: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Ouro (raridade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Poções de vida (raridade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Armaduras (raridade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Armas (raridade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Melhorias para armas e armaduras (raridade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Totem de renascimento (raridade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Diamante (raridade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Chaves para enfrentar o Wumpus (existem apenas 4 no jogo)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075" y="533300"/>
            <a:ext cx="3298500" cy="294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objetivo?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36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jogador deverá: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Acumular itens encontrados em baús para fortalecer seu personagem.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</a:t>
            </a:r>
            <a:r>
              <a:rPr lang="pt-BR"/>
              <a:t>ncontrar</a:t>
            </a:r>
            <a:r>
              <a:rPr lang="pt-BR"/>
              <a:t> todas as chaves do Wumpus.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Encontrar a entrada para a Sala de Wumpus.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Derrotar o Wumpus.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00" y="950188"/>
            <a:ext cx="45851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Os gráficos serão todos em 2.5D (2d com impressão 3d) no seguinte estilo (porém com alterações nos materiais):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75" y="2031175"/>
            <a:ext cx="3562025" cy="25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movimentação do personagem será feita com WASD ou setas do teclado.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interação com objetos, como abrir baús, atravessar portas, será feita com “E”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inventário será aberto com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Pause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Ataque com o mouse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