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Helvetica Neue" panose="020B0604020202020204" charset="0"/>
      <p:regular r:id="rId44"/>
      <p:bold r:id="rId45"/>
      <p:italic r:id="rId46"/>
      <p:boldItalic r:id="rId47"/>
    </p:embeddedFont>
    <p:embeddedFont>
      <p:font typeface="Nixie One"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isewEwwFBxmGUSSvZ0Jb4tOGtM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Moreira Negrini" userId="d7ee0cdea924ad9f" providerId="LiveId" clId="{F3A3DDE4-909D-4BEC-978E-588048F1C286}"/>
    <pc:docChg chg="modSld">
      <pc:chgData name="Lucas Moreira Negrini" userId="d7ee0cdea924ad9f" providerId="LiveId" clId="{F3A3DDE4-909D-4BEC-978E-588048F1C286}" dt="2024-11-03T11:24:46.466" v="0" actId="1076"/>
      <pc:docMkLst>
        <pc:docMk/>
      </pc:docMkLst>
      <pc:sldChg chg="modSp mod">
        <pc:chgData name="Lucas Moreira Negrini" userId="d7ee0cdea924ad9f" providerId="LiveId" clId="{F3A3DDE4-909D-4BEC-978E-588048F1C286}" dt="2024-11-03T11:24:46.466" v="0" actId="1076"/>
        <pc:sldMkLst>
          <pc:docMk/>
          <pc:sldMk cId="0" sldId="279"/>
        </pc:sldMkLst>
        <pc:picChg chg="mod">
          <ac:chgData name="Lucas Moreira Negrini" userId="d7ee0cdea924ad9f" providerId="LiveId" clId="{F3A3DDE4-909D-4BEC-978E-588048F1C286}" dt="2024-11-03T11:24:46.466" v="0" actId="1076"/>
          <ac:picMkLst>
            <pc:docMk/>
            <pc:sldMk cId="0" sldId="279"/>
            <ac:picMk id="48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3afe03cf1_0_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ge3afe03cf1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01eda536e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g101eda536ef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01eda536e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g101eda536ef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01eda536e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101eda536ef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1eda536ef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g101eda536ef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01eda536ef_0_8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g101eda536ef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01eda536e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g101eda536ef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01eda536e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g101eda536ef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01eda536ef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g101eda536ef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01eda536ef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101eda536ef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1eda536ef_0_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g101eda536ef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3afe03cf1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e3afe03cf1_0_4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01eda536ef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g101eda536ef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01eda536ef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g101eda536ef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01eda536ef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g101eda536ef_0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01eda536ef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g101eda536ef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01eda536e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g101eda536ef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01eda536ef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g101eda536ef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01eda536ef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g101eda536ef_0_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01eda536ef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4" name="Google Shape;504;g101eda536ef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01eda536ef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g101eda536ef_0_1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1eda536ef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g101eda536ef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e3afe03cf1_0_4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e3afe03cf1_0_4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01eda536e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g101eda536ef_0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1eda536ef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g101eda536ef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01eda536e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g101eda536ef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01eda536ef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101eda536ef_0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01eda536ef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g101eda536ef_0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01eda536e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101eda536ef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01eda536ef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g101eda536ef_0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01eda536ef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g101eda536ef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01eda536ef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g101eda536ef_0_2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01eda536ef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g101eda536ef_0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92716f26d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e92716f26d_0_3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01eda536ef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g101eda536ef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3afe03cf1_0_4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ge3afe03cf1_0_4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01eda536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101eda536e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01eda536e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101eda536e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01eda536ef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01eda536e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01eda536e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101eda536e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1eda536e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101eda536ef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ge3afe03cf1_0_467"/>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ge3afe03cf1_0_467"/>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ge3afe03cf1_0_467"/>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3" name="Google Shape;13;ge3afe03cf1_0_467"/>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ge3afe03cf1_0_467"/>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e3afe03cf1_0_467"/>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ge3afe03cf1_0_467"/>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ge3afe03cf1_0_467"/>
          <p:cNvGrpSpPr/>
          <p:nvPr/>
        </p:nvGrpSpPr>
        <p:grpSpPr>
          <a:xfrm>
            <a:off x="5549153" y="1029780"/>
            <a:ext cx="404640" cy="374059"/>
            <a:chOff x="5975075" y="2327500"/>
            <a:chExt cx="420100" cy="388350"/>
          </a:xfrm>
        </p:grpSpPr>
        <p:sp>
          <p:nvSpPr>
            <p:cNvPr id="18" name="Google Shape;18;ge3afe03cf1_0_46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ge3afe03cf1_0_46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 name="Google Shape;20;ge3afe03cf1_0_467"/>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ge3afe03cf1_0_467"/>
          <p:cNvGrpSpPr/>
          <p:nvPr/>
        </p:nvGrpSpPr>
        <p:grpSpPr>
          <a:xfrm>
            <a:off x="4380526" y="515192"/>
            <a:ext cx="382958" cy="607111"/>
            <a:chOff x="6718575" y="2318625"/>
            <a:chExt cx="256950" cy="407375"/>
          </a:xfrm>
        </p:grpSpPr>
        <p:sp>
          <p:nvSpPr>
            <p:cNvPr id="22" name="Google Shape;22;ge3afe03cf1_0_46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ge3afe03cf1_0_46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ge3afe03cf1_0_46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ge3afe03cf1_0_46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ge3afe03cf1_0_46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ge3afe03cf1_0_46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ge3afe03cf1_0_46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ge3afe03cf1_0_46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ge3afe03cf1_0_467"/>
          <p:cNvGrpSpPr/>
          <p:nvPr/>
        </p:nvGrpSpPr>
        <p:grpSpPr>
          <a:xfrm>
            <a:off x="3199464" y="902959"/>
            <a:ext cx="395018" cy="403297"/>
            <a:chOff x="3951850" y="2985350"/>
            <a:chExt cx="407950" cy="416500"/>
          </a:xfrm>
        </p:grpSpPr>
        <p:sp>
          <p:nvSpPr>
            <p:cNvPr id="31" name="Google Shape;31;ge3afe03cf1_0_46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e3afe03cf1_0_46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e3afe03cf1_0_46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e3afe03cf1_0_46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 name="Google Shape;35;ge3afe03cf1_0_467"/>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e3afe03cf1_0_467"/>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e3afe03cf1_0_467"/>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e3afe03cf1_0_467"/>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e3afe03cf1_0_467"/>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 name="Google Shape;40;ge3afe03cf1_0_467"/>
          <p:cNvGrpSpPr/>
          <p:nvPr/>
        </p:nvGrpSpPr>
        <p:grpSpPr>
          <a:xfrm>
            <a:off x="5772008" y="4056440"/>
            <a:ext cx="573943" cy="550550"/>
            <a:chOff x="5241175" y="4959100"/>
            <a:chExt cx="539775" cy="517775"/>
          </a:xfrm>
        </p:grpSpPr>
        <p:sp>
          <p:nvSpPr>
            <p:cNvPr id="41" name="Google Shape;41;ge3afe03cf1_0_46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e3afe03cf1_0_46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e3afe03cf1_0_46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e3afe03cf1_0_46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e3afe03cf1_0_46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ge3afe03cf1_0_46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ge3afe03cf1_0_467"/>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0"/>
        <p:cNvGrpSpPr/>
        <p:nvPr/>
      </p:nvGrpSpPr>
      <p:grpSpPr>
        <a:xfrm>
          <a:off x="0" y="0"/>
          <a:ext cx="0" cy="0"/>
          <a:chOff x="0" y="0"/>
          <a:chExt cx="0" cy="0"/>
        </a:xfrm>
      </p:grpSpPr>
      <p:sp>
        <p:nvSpPr>
          <p:cNvPr id="301" name="Google Shape;301;ge3afe03cf1_0_73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02" name="Google Shape;302;ge3afe03cf1_0_73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03" name="Google Shape;303;ge3afe03cf1_0_739"/>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400"/>
              <a:buNone/>
              <a:defRPr/>
            </a:lvl1pPr>
          </a:lstStyle>
          <a:p>
            <a:endParaRPr/>
          </a:p>
        </p:txBody>
      </p:sp>
      <p:sp>
        <p:nvSpPr>
          <p:cNvPr id="304" name="Google Shape;304;ge3afe03cf1_0_73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e3afe03cf1_0_73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e3afe03cf1_0_73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e3afe03cf1_0_73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8" name="Google Shape;308;ge3afe03cf1_0_739"/>
          <p:cNvGrpSpPr/>
          <p:nvPr/>
        </p:nvGrpSpPr>
        <p:grpSpPr>
          <a:xfrm>
            <a:off x="1729784" y="61068"/>
            <a:ext cx="351204" cy="324661"/>
            <a:chOff x="5975075" y="2327500"/>
            <a:chExt cx="420100" cy="388350"/>
          </a:xfrm>
        </p:grpSpPr>
        <p:sp>
          <p:nvSpPr>
            <p:cNvPr id="309" name="Google Shape;309;ge3afe03cf1_0_7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e3afe03cf1_0_7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1" name="Google Shape;311;ge3afe03cf1_0_73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2" name="Google Shape;312;ge3afe03cf1_0_739"/>
          <p:cNvGrpSpPr/>
          <p:nvPr/>
        </p:nvGrpSpPr>
        <p:grpSpPr>
          <a:xfrm>
            <a:off x="904277" y="515192"/>
            <a:ext cx="382958" cy="607111"/>
            <a:chOff x="6718575" y="2318625"/>
            <a:chExt cx="256950" cy="407375"/>
          </a:xfrm>
        </p:grpSpPr>
        <p:sp>
          <p:nvSpPr>
            <p:cNvPr id="313" name="Google Shape;313;ge3afe03cf1_0_73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e3afe03cf1_0_73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e3afe03cf1_0_73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e3afe03cf1_0_73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e3afe03cf1_0_73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e3afe03cf1_0_73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e3afe03cf1_0_73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e3afe03cf1_0_73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1" name="Google Shape;321;ge3afe03cf1_0_739"/>
          <p:cNvGrpSpPr/>
          <p:nvPr/>
        </p:nvGrpSpPr>
        <p:grpSpPr>
          <a:xfrm>
            <a:off x="335759" y="1840531"/>
            <a:ext cx="342882" cy="350068"/>
            <a:chOff x="3951850" y="2985350"/>
            <a:chExt cx="407950" cy="416500"/>
          </a:xfrm>
        </p:grpSpPr>
        <p:sp>
          <p:nvSpPr>
            <p:cNvPr id="322" name="Google Shape;322;ge3afe03cf1_0_73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ge3afe03cf1_0_73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ge3afe03cf1_0_73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ge3afe03cf1_0_73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ge3afe03cf1_0_73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ge3afe03cf1_0_73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ge3afe03cf1_0_73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ge3afe03cf1_0_73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ge3afe03cf1_0_73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1" name="Google Shape;331;ge3afe03cf1_0_739"/>
          <p:cNvGrpSpPr/>
          <p:nvPr/>
        </p:nvGrpSpPr>
        <p:grpSpPr>
          <a:xfrm>
            <a:off x="7354067" y="3426715"/>
            <a:ext cx="455624" cy="437054"/>
            <a:chOff x="5241175" y="4959100"/>
            <a:chExt cx="539775" cy="517775"/>
          </a:xfrm>
        </p:grpSpPr>
        <p:sp>
          <p:nvSpPr>
            <p:cNvPr id="332" name="Google Shape;332;ge3afe03cf1_0_7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ge3afe03cf1_0_7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e3afe03cf1_0_7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e3afe03cf1_0_7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ge3afe03cf1_0_7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e3afe03cf1_0_7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8" name="Google Shape;338;ge3afe03cf1_0_73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ge3afe03cf1_0_73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ge5a00b95ce_0_422"/>
          <p:cNvSpPr txBox="1">
            <a:spLocks noGrp="1"/>
          </p:cNvSpPr>
          <p:nvPr>
            <p:ph type="title"/>
          </p:nvPr>
        </p:nvSpPr>
        <p:spPr>
          <a:xfrm>
            <a:off x="457200" y="206010"/>
            <a:ext cx="8229300" cy="857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42" name="Google Shape;342;ge5a00b95ce_0_422"/>
          <p:cNvSpPr txBox="1">
            <a:spLocks noGrp="1"/>
          </p:cNvSpPr>
          <p:nvPr>
            <p:ph type="body" idx="1"/>
          </p:nvPr>
        </p:nvSpPr>
        <p:spPr>
          <a:xfrm>
            <a:off x="457200" y="1200150"/>
            <a:ext cx="8229300" cy="3394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343"/>
        <p:cNvGrpSpPr/>
        <p:nvPr/>
      </p:nvGrpSpPr>
      <p:grpSpPr>
        <a:xfrm>
          <a:off x="0" y="0"/>
          <a:ext cx="0" cy="0"/>
          <a:chOff x="0" y="0"/>
          <a:chExt cx="0" cy="0"/>
        </a:xfrm>
      </p:grpSpPr>
      <p:sp>
        <p:nvSpPr>
          <p:cNvPr id="344" name="Google Shape;344;ge5a00b95ce_0_638"/>
          <p:cNvSpPr txBox="1">
            <a:spLocks noGrp="1"/>
          </p:cNvSpPr>
          <p:nvPr>
            <p:ph type="title"/>
          </p:nvPr>
        </p:nvSpPr>
        <p:spPr>
          <a:xfrm>
            <a:off x="457200" y="206010"/>
            <a:ext cx="8229300" cy="857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45" name="Google Shape;345;ge5a00b95ce_0_638"/>
          <p:cNvSpPr txBox="1">
            <a:spLocks noGrp="1"/>
          </p:cNvSpPr>
          <p:nvPr>
            <p:ph type="subTitle" idx="1"/>
          </p:nvPr>
        </p:nvSpPr>
        <p:spPr>
          <a:xfrm>
            <a:off x="457200" y="1200150"/>
            <a:ext cx="8229300" cy="3394500"/>
          </a:xfrm>
          <a:prstGeom prst="rect">
            <a:avLst/>
          </a:prstGeom>
          <a:noFill/>
          <a:ln>
            <a:noFill/>
          </a:ln>
        </p:spPr>
        <p:txBody>
          <a:bodyPr spcFirstLastPara="1" wrap="square" lIns="0" tIns="0" rIns="0" bIns="0" anchor="ctr" anchorCtr="0">
            <a:noAutofit/>
          </a:bodyPr>
          <a:lstStyle>
            <a:lvl1pPr lvl="0" algn="l">
              <a:lnSpc>
                <a:spcPct val="100000"/>
              </a:lnSpc>
              <a:spcBef>
                <a:spcPts val="6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8"/>
        <p:cNvGrpSpPr/>
        <p:nvPr/>
      </p:nvGrpSpPr>
      <p:grpSpPr>
        <a:xfrm>
          <a:off x="0" y="0"/>
          <a:ext cx="0" cy="0"/>
          <a:chOff x="0" y="0"/>
          <a:chExt cx="0" cy="0"/>
        </a:xfrm>
      </p:grpSpPr>
      <p:sp>
        <p:nvSpPr>
          <p:cNvPr id="49" name="Google Shape;49;ge3afe03cf1_0_79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50" name="Google Shape;50;ge3afe03cf1_0_79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51" name="Google Shape;51;ge3afe03cf1_0_79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52" name="Google Shape;52;ge3afe03cf1_0_79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3" name="Google Shape;53;ge3afe03cf1_0_79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600"/>
              </a:spcBef>
              <a:spcAft>
                <a:spcPts val="0"/>
              </a:spcAft>
              <a:buClr>
                <a:schemeClr val="accent5"/>
              </a:buClr>
              <a:buSzPts val="2400"/>
              <a:buFont typeface="Arial"/>
              <a:buNone/>
              <a:defRPr sz="2400">
                <a:solidFill>
                  <a:schemeClr val="accent5"/>
                </a:solidFill>
                <a:latin typeface="Arial"/>
                <a:ea typeface="Arial"/>
                <a:cs typeface="Arial"/>
                <a:sym typeface="Arial"/>
              </a:defRPr>
            </a:lvl1pPr>
            <a:lvl2pPr lvl="1"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2pPr>
            <a:lvl3pPr lvl="2"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3pPr>
            <a:lvl4pPr lvl="3"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4pPr>
            <a:lvl5pPr lvl="4"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5pPr>
            <a:lvl6pPr lvl="5"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6pPr>
            <a:lvl7pPr lvl="6"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7pPr>
            <a:lvl8pPr lvl="7"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8pPr>
            <a:lvl9pPr lvl="8"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9pPr>
          </a:lstStyle>
          <a:p>
            <a:endParaRPr/>
          </a:p>
        </p:txBody>
      </p:sp>
      <p:sp>
        <p:nvSpPr>
          <p:cNvPr id="54" name="Google Shape;54;ge3afe03cf1_0_7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5"/>
        <p:cNvGrpSpPr/>
        <p:nvPr/>
      </p:nvGrpSpPr>
      <p:grpSpPr>
        <a:xfrm>
          <a:off x="0" y="0"/>
          <a:ext cx="0" cy="0"/>
          <a:chOff x="0" y="0"/>
          <a:chExt cx="0" cy="0"/>
        </a:xfrm>
      </p:grpSpPr>
      <p:sp>
        <p:nvSpPr>
          <p:cNvPr id="56" name="Google Shape;56;ge3afe03cf1_0_506"/>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 name="Google Shape;57;ge3afe03cf1_0_506"/>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8" name="Google Shape;58;ge3afe03cf1_0_506"/>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59" name="Google Shape;59;ge3afe03cf1_0_506"/>
          <p:cNvSpPr txBox="1">
            <a:spLocks noGrp="1"/>
          </p:cNvSpPr>
          <p:nvPr>
            <p:ph type="subTitle" idx="1"/>
          </p:nvPr>
        </p:nvSpPr>
        <p:spPr>
          <a:xfrm>
            <a:off x="2743200" y="2821004"/>
            <a:ext cx="56961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ge3afe03cf1_0_506"/>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e3afe03cf1_0_506"/>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e3afe03cf1_0_506"/>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e3afe03cf1_0_506"/>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ge3afe03cf1_0_506"/>
          <p:cNvGrpSpPr/>
          <p:nvPr/>
        </p:nvGrpSpPr>
        <p:grpSpPr>
          <a:xfrm>
            <a:off x="996359" y="1070668"/>
            <a:ext cx="351204" cy="324661"/>
            <a:chOff x="5975075" y="2327500"/>
            <a:chExt cx="420100" cy="388350"/>
          </a:xfrm>
        </p:grpSpPr>
        <p:sp>
          <p:nvSpPr>
            <p:cNvPr id="65" name="Google Shape;65;ge3afe03cf1_0_50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e3afe03cf1_0_50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ge3afe03cf1_0_506"/>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 name="Google Shape;68;ge3afe03cf1_0_506"/>
          <p:cNvGrpSpPr/>
          <p:nvPr/>
        </p:nvGrpSpPr>
        <p:grpSpPr>
          <a:xfrm>
            <a:off x="305253" y="553856"/>
            <a:ext cx="247469" cy="392302"/>
            <a:chOff x="6718575" y="2318625"/>
            <a:chExt cx="256950" cy="407375"/>
          </a:xfrm>
        </p:grpSpPr>
        <p:sp>
          <p:nvSpPr>
            <p:cNvPr id="69" name="Google Shape;69;ge3afe03cf1_0_50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e3afe03cf1_0_50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e3afe03cf1_0_50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e3afe03cf1_0_50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e3afe03cf1_0_50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e3afe03cf1_0_50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e3afe03cf1_0_50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e3afe03cf1_0_50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 name="Google Shape;77;ge3afe03cf1_0_506"/>
          <p:cNvGrpSpPr/>
          <p:nvPr/>
        </p:nvGrpSpPr>
        <p:grpSpPr>
          <a:xfrm>
            <a:off x="1419984" y="3634331"/>
            <a:ext cx="342882" cy="350068"/>
            <a:chOff x="3951850" y="2985350"/>
            <a:chExt cx="407950" cy="416500"/>
          </a:xfrm>
        </p:grpSpPr>
        <p:sp>
          <p:nvSpPr>
            <p:cNvPr id="78" name="Google Shape;78;ge3afe03cf1_0_50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e3afe03cf1_0_50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e3afe03cf1_0_50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e3afe03cf1_0_50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 name="Google Shape;82;ge3afe03cf1_0_506"/>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e3afe03cf1_0_506"/>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e3afe03cf1_0_506"/>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e3afe03cf1_0_506"/>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e3afe03cf1_0_506"/>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 name="Google Shape;87;ge3afe03cf1_0_506"/>
          <p:cNvGrpSpPr/>
          <p:nvPr/>
        </p:nvGrpSpPr>
        <p:grpSpPr>
          <a:xfrm>
            <a:off x="-50285" y="1452794"/>
            <a:ext cx="624844" cy="599376"/>
            <a:chOff x="5241175" y="4959100"/>
            <a:chExt cx="539775" cy="517775"/>
          </a:xfrm>
        </p:grpSpPr>
        <p:sp>
          <p:nvSpPr>
            <p:cNvPr id="88" name="Google Shape;88;ge3afe03cf1_0_50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e3afe03cf1_0_50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e3afe03cf1_0_50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e3afe03cf1_0_50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e3afe03cf1_0_50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e3afe03cf1_0_50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ge3afe03cf1_0_506"/>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ge3afe03cf1_0_69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7" name="Google Shape;97;ge3afe03cf1_0_69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8" name="Google Shape;98;ge3afe03cf1_0_699"/>
          <p:cNvSpPr txBox="1">
            <a:spLocks noGrp="1"/>
          </p:cNvSpPr>
          <p:nvPr>
            <p:ph type="title"/>
          </p:nvPr>
        </p:nvSpPr>
        <p:spPr>
          <a:xfrm>
            <a:off x="1732700" y="821200"/>
            <a:ext cx="4944300" cy="64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99" name="Google Shape;99;ge3afe03cf1_0_69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e3afe03cf1_0_69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e3afe03cf1_0_69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e3afe03cf1_0_69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 name="Google Shape;103;ge3afe03cf1_0_699"/>
          <p:cNvGrpSpPr/>
          <p:nvPr/>
        </p:nvGrpSpPr>
        <p:grpSpPr>
          <a:xfrm>
            <a:off x="1729784" y="61068"/>
            <a:ext cx="351204" cy="324661"/>
            <a:chOff x="5975075" y="2327500"/>
            <a:chExt cx="420100" cy="388350"/>
          </a:xfrm>
        </p:grpSpPr>
        <p:sp>
          <p:nvSpPr>
            <p:cNvPr id="104" name="Google Shape;104;ge3afe03cf1_0_69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e3afe03cf1_0_69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ge3afe03cf1_0_69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 name="Google Shape;107;ge3afe03cf1_0_699"/>
          <p:cNvGrpSpPr/>
          <p:nvPr/>
        </p:nvGrpSpPr>
        <p:grpSpPr>
          <a:xfrm>
            <a:off x="904277" y="515192"/>
            <a:ext cx="382958" cy="607111"/>
            <a:chOff x="6718575" y="2318625"/>
            <a:chExt cx="256950" cy="407375"/>
          </a:xfrm>
        </p:grpSpPr>
        <p:sp>
          <p:nvSpPr>
            <p:cNvPr id="108" name="Google Shape;108;ge3afe03cf1_0_69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e3afe03cf1_0_69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e3afe03cf1_0_69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e3afe03cf1_0_69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e3afe03cf1_0_69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e3afe03cf1_0_69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e3afe03cf1_0_69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e3afe03cf1_0_69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 name="Google Shape;116;ge3afe03cf1_0_699"/>
          <p:cNvGrpSpPr/>
          <p:nvPr/>
        </p:nvGrpSpPr>
        <p:grpSpPr>
          <a:xfrm>
            <a:off x="335759" y="1840531"/>
            <a:ext cx="342882" cy="350068"/>
            <a:chOff x="3951850" y="2985350"/>
            <a:chExt cx="407950" cy="416500"/>
          </a:xfrm>
        </p:grpSpPr>
        <p:sp>
          <p:nvSpPr>
            <p:cNvPr id="117" name="Google Shape;117;ge3afe03cf1_0_69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e3afe03cf1_0_69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e3afe03cf1_0_69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e3afe03cf1_0_69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ge3afe03cf1_0_69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e3afe03cf1_0_69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e3afe03cf1_0_69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e3afe03cf1_0_69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e3afe03cf1_0_69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ge3afe03cf1_0_699"/>
          <p:cNvGrpSpPr/>
          <p:nvPr/>
        </p:nvGrpSpPr>
        <p:grpSpPr>
          <a:xfrm>
            <a:off x="7354067" y="3426715"/>
            <a:ext cx="455624" cy="437054"/>
            <a:chOff x="5241175" y="4959100"/>
            <a:chExt cx="539775" cy="517775"/>
          </a:xfrm>
        </p:grpSpPr>
        <p:sp>
          <p:nvSpPr>
            <p:cNvPr id="127" name="Google Shape;127;ge3afe03cf1_0_69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e3afe03cf1_0_69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e3afe03cf1_0_69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e3afe03cf1_0_69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e3afe03cf1_0_69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e3afe03cf1_0_69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ge3afe03cf1_0_69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e3afe03cf1_0_69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ge3afe03cf1_0_779"/>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7" name="Google Shape;137;ge3afe03cf1_0_779"/>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8" name="Google Shape;138;ge3afe03cf1_0_779"/>
          <p:cNvSpPr/>
          <p:nvPr/>
        </p:nvSpPr>
        <p:spPr>
          <a:xfrm rot="10800000" flipH="1">
            <a:off x="-123825" y="847792"/>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e3afe03cf1_0_779"/>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e3afe03cf1_0_779"/>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e3afe03cf1_0_779"/>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e3afe03cf1_0_779"/>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ge3afe03cf1_0_779"/>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ge3afe03cf1_0_779"/>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e3afe03cf1_0_779"/>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e3afe03cf1_0_77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7"/>
        <p:cNvGrpSpPr/>
        <p:nvPr/>
      </p:nvGrpSpPr>
      <p:grpSpPr>
        <a:xfrm>
          <a:off x="0" y="0"/>
          <a:ext cx="0" cy="0"/>
          <a:chOff x="0" y="0"/>
          <a:chExt cx="0" cy="0"/>
        </a:xfrm>
      </p:grpSpPr>
      <p:sp>
        <p:nvSpPr>
          <p:cNvPr id="148" name="Google Shape;148;ge3afe03cf1_0_62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49" name="Google Shape;149;ge3afe03cf1_0_62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50" name="Google Shape;150;ge3afe03cf1_0_628"/>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51" name="Google Shape;151;ge3afe03cf1_0_628"/>
          <p:cNvSpPr txBox="1">
            <a:spLocks noGrp="1"/>
          </p:cNvSpPr>
          <p:nvPr>
            <p:ph type="body" idx="1"/>
          </p:nvPr>
        </p:nvSpPr>
        <p:spPr>
          <a:xfrm>
            <a:off x="1734000"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52" name="Google Shape;152;ge3afe03cf1_0_628"/>
          <p:cNvSpPr txBox="1">
            <a:spLocks noGrp="1"/>
          </p:cNvSpPr>
          <p:nvPr>
            <p:ph type="body" idx="2"/>
          </p:nvPr>
        </p:nvSpPr>
        <p:spPr>
          <a:xfrm>
            <a:off x="4562088"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53" name="Google Shape;153;ge3afe03cf1_0_62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e3afe03cf1_0_62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e3afe03cf1_0_62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e3afe03cf1_0_62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 name="Google Shape;157;ge3afe03cf1_0_628"/>
          <p:cNvGrpSpPr/>
          <p:nvPr/>
        </p:nvGrpSpPr>
        <p:grpSpPr>
          <a:xfrm>
            <a:off x="1729784" y="61068"/>
            <a:ext cx="351204" cy="324661"/>
            <a:chOff x="5975075" y="2327500"/>
            <a:chExt cx="420100" cy="388350"/>
          </a:xfrm>
        </p:grpSpPr>
        <p:sp>
          <p:nvSpPr>
            <p:cNvPr id="158" name="Google Shape;158;ge3afe03cf1_0_62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e3afe03cf1_0_62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ge3afe03cf1_0_62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 name="Google Shape;161;ge3afe03cf1_0_628"/>
          <p:cNvGrpSpPr/>
          <p:nvPr/>
        </p:nvGrpSpPr>
        <p:grpSpPr>
          <a:xfrm>
            <a:off x="904277" y="515192"/>
            <a:ext cx="382958" cy="607111"/>
            <a:chOff x="6718575" y="2318625"/>
            <a:chExt cx="256950" cy="407375"/>
          </a:xfrm>
        </p:grpSpPr>
        <p:sp>
          <p:nvSpPr>
            <p:cNvPr id="162" name="Google Shape;162;ge3afe03cf1_0_62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e3afe03cf1_0_62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e3afe03cf1_0_62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ge3afe03cf1_0_62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e3afe03cf1_0_62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e3afe03cf1_0_62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e3afe03cf1_0_62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e3afe03cf1_0_62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ge3afe03cf1_0_628"/>
          <p:cNvGrpSpPr/>
          <p:nvPr/>
        </p:nvGrpSpPr>
        <p:grpSpPr>
          <a:xfrm>
            <a:off x="335759" y="1840531"/>
            <a:ext cx="342882" cy="350068"/>
            <a:chOff x="3951850" y="2985350"/>
            <a:chExt cx="407950" cy="416500"/>
          </a:xfrm>
        </p:grpSpPr>
        <p:sp>
          <p:nvSpPr>
            <p:cNvPr id="171" name="Google Shape;171;ge3afe03cf1_0_62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e3afe03cf1_0_62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e3afe03cf1_0_62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e3afe03cf1_0_62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5" name="Google Shape;175;ge3afe03cf1_0_62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ge3afe03cf1_0_62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e3afe03cf1_0_62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e3afe03cf1_0_62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e3afe03cf1_0_62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0" name="Google Shape;180;ge3afe03cf1_0_628"/>
          <p:cNvGrpSpPr/>
          <p:nvPr/>
        </p:nvGrpSpPr>
        <p:grpSpPr>
          <a:xfrm>
            <a:off x="7354067" y="3426715"/>
            <a:ext cx="455624" cy="437054"/>
            <a:chOff x="5241175" y="4959100"/>
            <a:chExt cx="539775" cy="517775"/>
          </a:xfrm>
        </p:grpSpPr>
        <p:sp>
          <p:nvSpPr>
            <p:cNvPr id="181" name="Google Shape;181;ge3afe03cf1_0_62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e3afe03cf1_0_62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e3afe03cf1_0_62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e3afe03cf1_0_62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e3afe03cf1_0_62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e3afe03cf1_0_62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7" name="Google Shape;187;ge3afe03cf1_0_62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e3afe03cf1_0_62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9"/>
        <p:cNvGrpSpPr/>
        <p:nvPr/>
      </p:nvGrpSpPr>
      <p:grpSpPr>
        <a:xfrm>
          <a:off x="0" y="0"/>
          <a:ext cx="0" cy="0"/>
          <a:chOff x="0" y="0"/>
          <a:chExt cx="0" cy="0"/>
        </a:xfrm>
      </p:grpSpPr>
      <p:sp>
        <p:nvSpPr>
          <p:cNvPr id="190" name="Google Shape;190;ge3afe03cf1_0_546"/>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91" name="Google Shape;191;ge3afe03cf1_0_546"/>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92" name="Google Shape;192;ge3afe03cf1_0_546"/>
          <p:cNvSpPr txBox="1">
            <a:spLocks noGrp="1"/>
          </p:cNvSpPr>
          <p:nvPr>
            <p:ph type="body" idx="1"/>
          </p:nvPr>
        </p:nvSpPr>
        <p:spPr>
          <a:xfrm>
            <a:off x="2051200" y="2085600"/>
            <a:ext cx="6282300" cy="8199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Font typeface="Arial"/>
              <a:buChar char="◇"/>
              <a:defRPr sz="2400">
                <a:latin typeface="Arial"/>
                <a:ea typeface="Arial"/>
                <a:cs typeface="Arial"/>
                <a:sym typeface="Arial"/>
              </a:defRPr>
            </a:lvl1pPr>
            <a:lvl2pPr marL="914400" lvl="1" indent="-381000" algn="l">
              <a:lnSpc>
                <a:spcPct val="100000"/>
              </a:lnSpc>
              <a:spcBef>
                <a:spcPts val="0"/>
              </a:spcBef>
              <a:spcAft>
                <a:spcPts val="0"/>
              </a:spcAft>
              <a:buSzPts val="2400"/>
              <a:buFont typeface="Arial"/>
              <a:buChar char="￭"/>
              <a:defRPr sz="2400">
                <a:latin typeface="Arial"/>
                <a:ea typeface="Arial"/>
                <a:cs typeface="Arial"/>
                <a:sym typeface="Arial"/>
              </a:defRPr>
            </a:lvl2pPr>
            <a:lvl3pPr marL="1371600" lvl="2" indent="-381000" algn="l">
              <a:lnSpc>
                <a:spcPct val="100000"/>
              </a:lnSpc>
              <a:spcBef>
                <a:spcPts val="0"/>
              </a:spcBef>
              <a:spcAft>
                <a:spcPts val="0"/>
              </a:spcAft>
              <a:buSzPts val="2400"/>
              <a:buFont typeface="Arial"/>
              <a:buChar char="￮"/>
              <a:defRPr sz="2400">
                <a:latin typeface="Arial"/>
                <a:ea typeface="Arial"/>
                <a:cs typeface="Arial"/>
                <a:sym typeface="Arial"/>
              </a:defRPr>
            </a:lvl3pPr>
            <a:lvl4pPr marL="1828800" lvl="3" indent="-381000" algn="l">
              <a:lnSpc>
                <a:spcPct val="100000"/>
              </a:lnSpc>
              <a:spcBef>
                <a:spcPts val="0"/>
              </a:spcBef>
              <a:spcAft>
                <a:spcPts val="0"/>
              </a:spcAft>
              <a:buSzPts val="2400"/>
              <a:buFont typeface="Arial"/>
              <a:buChar char="●"/>
              <a:defRPr sz="2400">
                <a:latin typeface="Arial"/>
                <a:ea typeface="Arial"/>
                <a:cs typeface="Arial"/>
                <a:sym typeface="Arial"/>
              </a:defRPr>
            </a:lvl4pPr>
            <a:lvl5pPr marL="2286000" lvl="4" indent="-381000" algn="l">
              <a:lnSpc>
                <a:spcPct val="100000"/>
              </a:lnSpc>
              <a:spcBef>
                <a:spcPts val="0"/>
              </a:spcBef>
              <a:spcAft>
                <a:spcPts val="0"/>
              </a:spcAft>
              <a:buSzPts val="2400"/>
              <a:buFont typeface="Arial"/>
              <a:buChar char="○"/>
              <a:defRPr sz="2400">
                <a:latin typeface="Arial"/>
                <a:ea typeface="Arial"/>
                <a:cs typeface="Arial"/>
                <a:sym typeface="Arial"/>
              </a:defRPr>
            </a:lvl5pPr>
            <a:lvl6pPr marL="2743200" lvl="5" indent="-381000" algn="l">
              <a:lnSpc>
                <a:spcPct val="100000"/>
              </a:lnSpc>
              <a:spcBef>
                <a:spcPts val="0"/>
              </a:spcBef>
              <a:spcAft>
                <a:spcPts val="0"/>
              </a:spcAft>
              <a:buSzPts val="2400"/>
              <a:buFont typeface="Arial"/>
              <a:buChar char="■"/>
              <a:defRPr sz="2400">
                <a:latin typeface="Arial"/>
                <a:ea typeface="Arial"/>
                <a:cs typeface="Arial"/>
                <a:sym typeface="Arial"/>
              </a:defRPr>
            </a:lvl6pPr>
            <a:lvl7pPr marL="3200400" lvl="6" indent="-381000" algn="l">
              <a:lnSpc>
                <a:spcPct val="100000"/>
              </a:lnSpc>
              <a:spcBef>
                <a:spcPts val="0"/>
              </a:spcBef>
              <a:spcAft>
                <a:spcPts val="0"/>
              </a:spcAft>
              <a:buSzPts val="2400"/>
              <a:buFont typeface="Arial"/>
              <a:buChar char="●"/>
              <a:defRPr sz="2400">
                <a:latin typeface="Arial"/>
                <a:ea typeface="Arial"/>
                <a:cs typeface="Arial"/>
                <a:sym typeface="Arial"/>
              </a:defRPr>
            </a:lvl7pPr>
            <a:lvl8pPr marL="3657600" lvl="7" indent="-381000" algn="l">
              <a:lnSpc>
                <a:spcPct val="100000"/>
              </a:lnSpc>
              <a:spcBef>
                <a:spcPts val="0"/>
              </a:spcBef>
              <a:spcAft>
                <a:spcPts val="0"/>
              </a:spcAft>
              <a:buSzPts val="2400"/>
              <a:buFont typeface="Arial"/>
              <a:buChar char="○"/>
              <a:defRPr sz="2400">
                <a:latin typeface="Arial"/>
                <a:ea typeface="Arial"/>
                <a:cs typeface="Arial"/>
                <a:sym typeface="Arial"/>
              </a:defRPr>
            </a:lvl8pPr>
            <a:lvl9pPr marL="4114800" lvl="8" indent="-381000" algn="l">
              <a:lnSpc>
                <a:spcPct val="100000"/>
              </a:lnSpc>
              <a:spcBef>
                <a:spcPts val="0"/>
              </a:spcBef>
              <a:spcAft>
                <a:spcPts val="0"/>
              </a:spcAft>
              <a:buSzPts val="2400"/>
              <a:buFont typeface="Arial"/>
              <a:buChar char="■"/>
              <a:defRPr sz="2400">
                <a:latin typeface="Arial"/>
                <a:ea typeface="Arial"/>
                <a:cs typeface="Arial"/>
                <a:sym typeface="Arial"/>
              </a:defRPr>
            </a:lvl9pPr>
          </a:lstStyle>
          <a:p>
            <a:endParaRPr/>
          </a:p>
        </p:txBody>
      </p:sp>
      <p:sp>
        <p:nvSpPr>
          <p:cNvPr id="193" name="Google Shape;193;ge3afe03cf1_0_546"/>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e3afe03cf1_0_546"/>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e3afe03cf1_0_546"/>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e3afe03cf1_0_546"/>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7" name="Google Shape;197;ge3afe03cf1_0_546"/>
          <p:cNvGrpSpPr/>
          <p:nvPr/>
        </p:nvGrpSpPr>
        <p:grpSpPr>
          <a:xfrm>
            <a:off x="986834" y="1394518"/>
            <a:ext cx="351204" cy="324661"/>
            <a:chOff x="5975075" y="2327500"/>
            <a:chExt cx="420100" cy="388350"/>
          </a:xfrm>
        </p:grpSpPr>
        <p:sp>
          <p:nvSpPr>
            <p:cNvPr id="198" name="Google Shape;198;ge3afe03cf1_0_54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e3afe03cf1_0_54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 name="Google Shape;200;ge3afe03cf1_0_546"/>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1" name="Google Shape;201;ge3afe03cf1_0_546"/>
          <p:cNvGrpSpPr/>
          <p:nvPr/>
        </p:nvGrpSpPr>
        <p:grpSpPr>
          <a:xfrm>
            <a:off x="295728" y="877706"/>
            <a:ext cx="247469" cy="392302"/>
            <a:chOff x="6718575" y="2318625"/>
            <a:chExt cx="256950" cy="407375"/>
          </a:xfrm>
        </p:grpSpPr>
        <p:sp>
          <p:nvSpPr>
            <p:cNvPr id="202" name="Google Shape;202;ge3afe03cf1_0_54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ge3afe03cf1_0_54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e3afe03cf1_0_54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e3afe03cf1_0_54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e3afe03cf1_0_54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e3afe03cf1_0_54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e3afe03cf1_0_54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e3afe03cf1_0_54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ge3afe03cf1_0_546"/>
          <p:cNvGrpSpPr/>
          <p:nvPr/>
        </p:nvGrpSpPr>
        <p:grpSpPr>
          <a:xfrm>
            <a:off x="1229484" y="3310481"/>
            <a:ext cx="342882" cy="350068"/>
            <a:chOff x="3951850" y="2985350"/>
            <a:chExt cx="407950" cy="416500"/>
          </a:xfrm>
        </p:grpSpPr>
        <p:sp>
          <p:nvSpPr>
            <p:cNvPr id="211" name="Google Shape;211;ge3afe03cf1_0_54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e3afe03cf1_0_54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e3afe03cf1_0_54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e3afe03cf1_0_54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5" name="Google Shape;215;ge3afe03cf1_0_546"/>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e3afe03cf1_0_546"/>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e3afe03cf1_0_546"/>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e3afe03cf1_0_546"/>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e3afe03cf1_0_546"/>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0" name="Google Shape;220;ge3afe03cf1_0_546"/>
          <p:cNvGrpSpPr/>
          <p:nvPr/>
        </p:nvGrpSpPr>
        <p:grpSpPr>
          <a:xfrm>
            <a:off x="67092" y="1681690"/>
            <a:ext cx="455624" cy="437054"/>
            <a:chOff x="5241175" y="4959100"/>
            <a:chExt cx="539775" cy="517775"/>
          </a:xfrm>
        </p:grpSpPr>
        <p:sp>
          <p:nvSpPr>
            <p:cNvPr id="221" name="Google Shape;221;ge3afe03cf1_0_54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e3afe03cf1_0_54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ge3afe03cf1_0_54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e3afe03cf1_0_54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e3afe03cf1_0_54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e3afe03cf1_0_54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7" name="Google Shape;227;ge3afe03cf1_0_546"/>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e3afe03cf1_0_546"/>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pt-BR" sz="12000" b="0" i="0" u="none" strike="noStrike" cap="none">
                <a:solidFill>
                  <a:srgbClr val="FFFFFF"/>
                </a:solidFill>
                <a:latin typeface="Arial"/>
                <a:ea typeface="Arial"/>
                <a:cs typeface="Arial"/>
                <a:sym typeface="Arial"/>
              </a:rPr>
              <a:t>“</a:t>
            </a:r>
            <a:endParaRPr sz="12000" b="0" i="0" u="none" strike="noStrike" cap="none">
              <a:solidFill>
                <a:srgbClr val="FFFFFF"/>
              </a:solidFill>
              <a:latin typeface="Arial"/>
              <a:ea typeface="Arial"/>
              <a:cs typeface="Arial"/>
              <a:sym typeface="Arial"/>
            </a:endParaRPr>
          </a:p>
        </p:txBody>
      </p:sp>
      <p:sp>
        <p:nvSpPr>
          <p:cNvPr id="229" name="Google Shape;229;ge3afe03cf1_0_54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0"/>
        <p:cNvGrpSpPr/>
        <p:nvPr/>
      </p:nvGrpSpPr>
      <p:grpSpPr>
        <a:xfrm>
          <a:off x="0" y="0"/>
          <a:ext cx="0" cy="0"/>
          <a:chOff x="0" y="0"/>
          <a:chExt cx="0" cy="0"/>
        </a:xfrm>
      </p:grpSpPr>
      <p:sp>
        <p:nvSpPr>
          <p:cNvPr id="231" name="Google Shape;231;ge3afe03cf1_0_587"/>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32" name="Google Shape;232;ge3afe03cf1_0_58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33" name="Google Shape;233;ge3afe03cf1_0_587"/>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34" name="Google Shape;234;ge3afe03cf1_0_587"/>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Font typeface="Arial"/>
              <a:buChar char="◇"/>
              <a:defRPr>
                <a:latin typeface="Arial"/>
                <a:ea typeface="Arial"/>
                <a:cs typeface="Arial"/>
                <a:sym typeface="Arial"/>
              </a:defRPr>
            </a:lvl1pPr>
            <a:lvl2pPr marL="914400" lvl="1" indent="-317500" algn="l">
              <a:lnSpc>
                <a:spcPct val="100000"/>
              </a:lnSpc>
              <a:spcBef>
                <a:spcPts val="0"/>
              </a:spcBef>
              <a:spcAft>
                <a:spcPts val="0"/>
              </a:spcAft>
              <a:buSzPts val="1400"/>
              <a:buFont typeface="Arial"/>
              <a:buChar char="￭"/>
              <a:defRPr>
                <a:latin typeface="Arial"/>
                <a:ea typeface="Arial"/>
                <a:cs typeface="Arial"/>
                <a:sym typeface="Arial"/>
              </a:defRPr>
            </a:lvl2pPr>
            <a:lvl3pPr marL="1371600" lvl="2" indent="-317500" algn="l">
              <a:lnSpc>
                <a:spcPct val="100000"/>
              </a:lnSpc>
              <a:spcBef>
                <a:spcPts val="0"/>
              </a:spcBef>
              <a:spcAft>
                <a:spcPts val="0"/>
              </a:spcAft>
              <a:buSzPts val="1400"/>
              <a:buFont typeface="Arial"/>
              <a:buChar char="￮"/>
              <a:defRPr>
                <a:latin typeface="Arial"/>
                <a:ea typeface="Arial"/>
                <a:cs typeface="Arial"/>
                <a:sym typeface="Arial"/>
              </a:defRPr>
            </a:lvl3pPr>
            <a:lvl4pPr marL="1828800" lvl="3" indent="-317500" algn="l">
              <a:lnSpc>
                <a:spcPct val="100000"/>
              </a:lnSpc>
              <a:spcBef>
                <a:spcPts val="0"/>
              </a:spcBef>
              <a:spcAft>
                <a:spcPts val="0"/>
              </a:spcAft>
              <a:buSzPts val="1400"/>
              <a:buFont typeface="Arial"/>
              <a:buChar char="●"/>
              <a:defRPr>
                <a:latin typeface="Arial"/>
                <a:ea typeface="Arial"/>
                <a:cs typeface="Arial"/>
                <a:sym typeface="Arial"/>
              </a:defRPr>
            </a:lvl4pPr>
            <a:lvl5pPr marL="2286000" lvl="4" indent="-317500" algn="l">
              <a:lnSpc>
                <a:spcPct val="100000"/>
              </a:lnSpc>
              <a:spcBef>
                <a:spcPts val="0"/>
              </a:spcBef>
              <a:spcAft>
                <a:spcPts val="0"/>
              </a:spcAft>
              <a:buSzPts val="1400"/>
              <a:buFont typeface="Arial"/>
              <a:buChar char="○"/>
              <a:defRPr>
                <a:latin typeface="Arial"/>
                <a:ea typeface="Arial"/>
                <a:cs typeface="Arial"/>
                <a:sym typeface="Arial"/>
              </a:defRPr>
            </a:lvl5pPr>
            <a:lvl6pPr marL="2743200" lvl="5" indent="-317500" algn="l">
              <a:lnSpc>
                <a:spcPct val="100000"/>
              </a:lnSpc>
              <a:spcBef>
                <a:spcPts val="0"/>
              </a:spcBef>
              <a:spcAft>
                <a:spcPts val="0"/>
              </a:spcAft>
              <a:buSzPts val="1400"/>
              <a:buFont typeface="Arial"/>
              <a:buChar char="■"/>
              <a:defRPr>
                <a:latin typeface="Arial"/>
                <a:ea typeface="Arial"/>
                <a:cs typeface="Arial"/>
                <a:sym typeface="Arial"/>
              </a:defRPr>
            </a:lvl6pPr>
            <a:lvl7pPr marL="3200400" lvl="6" indent="-317500" algn="l">
              <a:lnSpc>
                <a:spcPct val="100000"/>
              </a:lnSpc>
              <a:spcBef>
                <a:spcPts val="0"/>
              </a:spcBef>
              <a:spcAft>
                <a:spcPts val="0"/>
              </a:spcAft>
              <a:buSzPts val="1400"/>
              <a:buFont typeface="Arial"/>
              <a:buChar char="●"/>
              <a:defRPr>
                <a:latin typeface="Arial"/>
                <a:ea typeface="Arial"/>
                <a:cs typeface="Arial"/>
                <a:sym typeface="Arial"/>
              </a:defRPr>
            </a:lvl7pPr>
            <a:lvl8pPr marL="3657600" lvl="7" indent="-317500" algn="l">
              <a:lnSpc>
                <a:spcPct val="100000"/>
              </a:lnSpc>
              <a:spcBef>
                <a:spcPts val="0"/>
              </a:spcBef>
              <a:spcAft>
                <a:spcPts val="0"/>
              </a:spcAft>
              <a:buSzPts val="1400"/>
              <a:buFont typeface="Arial"/>
              <a:buChar char="○"/>
              <a:defRPr>
                <a:latin typeface="Arial"/>
                <a:ea typeface="Arial"/>
                <a:cs typeface="Arial"/>
                <a:sym typeface="Arial"/>
              </a:defRPr>
            </a:lvl8pPr>
            <a:lvl9pPr marL="4114800" lvl="8" indent="-317500" algn="l">
              <a:lnSpc>
                <a:spcPct val="100000"/>
              </a:lnSpc>
              <a:spcBef>
                <a:spcPts val="0"/>
              </a:spcBef>
              <a:spcAft>
                <a:spcPts val="0"/>
              </a:spcAft>
              <a:buSzPts val="1400"/>
              <a:buFont typeface="Arial"/>
              <a:buChar char="■"/>
              <a:defRPr>
                <a:latin typeface="Arial"/>
                <a:ea typeface="Arial"/>
                <a:cs typeface="Arial"/>
                <a:sym typeface="Arial"/>
              </a:defRPr>
            </a:lvl9pPr>
          </a:lstStyle>
          <a:p>
            <a:endParaRPr/>
          </a:p>
        </p:txBody>
      </p:sp>
      <p:sp>
        <p:nvSpPr>
          <p:cNvPr id="235" name="Google Shape;235;ge3afe03cf1_0_58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e3afe03cf1_0_58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e3afe03cf1_0_58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e3afe03cf1_0_58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e3afe03cf1_0_587"/>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e3afe03cf1_0_58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e3afe03cf1_0_587"/>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e3afe03cf1_0_587"/>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 name="Google Shape;243;ge3afe03cf1_0_587"/>
          <p:cNvGrpSpPr/>
          <p:nvPr/>
        </p:nvGrpSpPr>
        <p:grpSpPr>
          <a:xfrm>
            <a:off x="1729784" y="61068"/>
            <a:ext cx="351204" cy="324661"/>
            <a:chOff x="5975075" y="2327500"/>
            <a:chExt cx="420100" cy="388350"/>
          </a:xfrm>
        </p:grpSpPr>
        <p:sp>
          <p:nvSpPr>
            <p:cNvPr id="244" name="Google Shape;244;ge3afe03cf1_0_58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e3afe03cf1_0_58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ge3afe03cf1_0_58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e3afe03cf1_0_587"/>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8" name="Google Shape;248;ge3afe03cf1_0_587"/>
          <p:cNvGrpSpPr/>
          <p:nvPr/>
        </p:nvGrpSpPr>
        <p:grpSpPr>
          <a:xfrm>
            <a:off x="7354067" y="3426715"/>
            <a:ext cx="455624" cy="437054"/>
            <a:chOff x="5241175" y="4959100"/>
            <a:chExt cx="539775" cy="517775"/>
          </a:xfrm>
        </p:grpSpPr>
        <p:sp>
          <p:nvSpPr>
            <p:cNvPr id="249" name="Google Shape;249;ge3afe03cf1_0_58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e3afe03cf1_0_58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e3afe03cf1_0_58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e3afe03cf1_0_58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e3afe03cf1_0_58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e3afe03cf1_0_58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5" name="Google Shape;255;ge3afe03cf1_0_587"/>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6" name="Google Shape;256;ge3afe03cf1_0_587"/>
          <p:cNvGrpSpPr/>
          <p:nvPr/>
        </p:nvGrpSpPr>
        <p:grpSpPr>
          <a:xfrm>
            <a:off x="904277" y="515192"/>
            <a:ext cx="382958" cy="607111"/>
            <a:chOff x="6718575" y="2318625"/>
            <a:chExt cx="256950" cy="407375"/>
          </a:xfrm>
        </p:grpSpPr>
        <p:sp>
          <p:nvSpPr>
            <p:cNvPr id="257" name="Google Shape;257;ge3afe03cf1_0_58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e3afe03cf1_0_58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e3afe03cf1_0_58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e3afe03cf1_0_58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e3afe03cf1_0_58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e3afe03cf1_0_58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e3afe03cf1_0_58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e3afe03cf1_0_58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ge3afe03cf1_0_587"/>
          <p:cNvGrpSpPr/>
          <p:nvPr/>
        </p:nvGrpSpPr>
        <p:grpSpPr>
          <a:xfrm>
            <a:off x="335759" y="1840531"/>
            <a:ext cx="342882" cy="350068"/>
            <a:chOff x="3951850" y="2985350"/>
            <a:chExt cx="407950" cy="416500"/>
          </a:xfrm>
        </p:grpSpPr>
        <p:sp>
          <p:nvSpPr>
            <p:cNvPr id="266" name="Google Shape;266;ge3afe03cf1_0_58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e3afe03cf1_0_58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e3afe03cf1_0_58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e3afe03cf1_0_58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0" name="Google Shape;270;ge3afe03cf1_0_58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71"/>
        <p:cNvGrpSpPr/>
        <p:nvPr/>
      </p:nvGrpSpPr>
      <p:grpSpPr>
        <a:xfrm>
          <a:off x="0" y="0"/>
          <a:ext cx="0" cy="0"/>
          <a:chOff x="0" y="0"/>
          <a:chExt cx="0" cy="0"/>
        </a:xfrm>
      </p:grpSpPr>
      <p:sp>
        <p:nvSpPr>
          <p:cNvPr id="272" name="Google Shape;272;ge3afe03cf1_0_670"/>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73" name="Google Shape;273;ge3afe03cf1_0_670"/>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74" name="Google Shape;274;ge3afe03cf1_0_670"/>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75" name="Google Shape;275;ge3afe03cf1_0_670"/>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76" name="Google Shape;276;ge3afe03cf1_0_670"/>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77" name="Google Shape;277;ge3afe03cf1_0_670"/>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e3afe03cf1_0_670"/>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e3afe03cf1_0_670"/>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e3afe03cf1_0_670"/>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1" name="Google Shape;281;ge3afe03cf1_0_670"/>
          <p:cNvGrpSpPr/>
          <p:nvPr/>
        </p:nvGrpSpPr>
        <p:grpSpPr>
          <a:xfrm>
            <a:off x="1729784" y="61068"/>
            <a:ext cx="351204" cy="324661"/>
            <a:chOff x="5975075" y="2327500"/>
            <a:chExt cx="420100" cy="388350"/>
          </a:xfrm>
        </p:grpSpPr>
        <p:sp>
          <p:nvSpPr>
            <p:cNvPr id="282" name="Google Shape;282;ge3afe03cf1_0_67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e3afe03cf1_0_67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4" name="Google Shape;284;ge3afe03cf1_0_670"/>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5" name="Google Shape;285;ge3afe03cf1_0_670"/>
          <p:cNvGrpSpPr/>
          <p:nvPr/>
        </p:nvGrpSpPr>
        <p:grpSpPr>
          <a:xfrm>
            <a:off x="904277" y="515192"/>
            <a:ext cx="382958" cy="607111"/>
            <a:chOff x="6718575" y="2318625"/>
            <a:chExt cx="256950" cy="407375"/>
          </a:xfrm>
        </p:grpSpPr>
        <p:sp>
          <p:nvSpPr>
            <p:cNvPr id="286" name="Google Shape;286;ge3afe03cf1_0_67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e3afe03cf1_0_67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e3afe03cf1_0_67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e3afe03cf1_0_67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e3afe03cf1_0_67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e3afe03cf1_0_67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e3afe03cf1_0_67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e3afe03cf1_0_67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4" name="Google Shape;294;ge3afe03cf1_0_670"/>
          <p:cNvGrpSpPr/>
          <p:nvPr/>
        </p:nvGrpSpPr>
        <p:grpSpPr>
          <a:xfrm>
            <a:off x="335759" y="1840531"/>
            <a:ext cx="342882" cy="350068"/>
            <a:chOff x="3951850" y="2985350"/>
            <a:chExt cx="407950" cy="416500"/>
          </a:xfrm>
        </p:grpSpPr>
        <p:sp>
          <p:nvSpPr>
            <p:cNvPr id="295" name="Google Shape;295;ge3afe03cf1_0_67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ge3afe03cf1_0_67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e3afe03cf1_0_67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e3afe03cf1_0_67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9" name="Google Shape;299;ge3afe03cf1_0_67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ge3afe03cf1_0_463"/>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Arial"/>
              <a:buNone/>
              <a:defRPr sz="4000" b="0" i="0" u="none" strike="noStrike" cap="none">
                <a:solidFill>
                  <a:srgbClr val="19BBD5"/>
                </a:solidFill>
                <a:latin typeface="Arial"/>
                <a:ea typeface="Arial"/>
                <a:cs typeface="Arial"/>
                <a:sym typeface="Arial"/>
              </a:defRPr>
            </a:lvl1pPr>
            <a:lvl2pPr marR="0" lvl="1" algn="l" rtl="0">
              <a:lnSpc>
                <a:spcPct val="100000"/>
              </a:lnSpc>
              <a:spcBef>
                <a:spcPts val="0"/>
              </a:spcBef>
              <a:spcAft>
                <a:spcPts val="0"/>
              </a:spcAft>
              <a:buClr>
                <a:srgbClr val="19BBD5"/>
              </a:buClr>
              <a:buSzPts val="4000"/>
              <a:buFont typeface="Arial"/>
              <a:buNone/>
              <a:defRPr sz="4000" b="0" i="0" u="none" strike="noStrike" cap="none">
                <a:solidFill>
                  <a:srgbClr val="19BBD5"/>
                </a:solidFill>
                <a:latin typeface="Arial"/>
                <a:ea typeface="Arial"/>
                <a:cs typeface="Arial"/>
                <a:sym typeface="Arial"/>
              </a:defRPr>
            </a:lvl2pPr>
            <a:lvl3pPr marR="0" lvl="2" algn="l" rtl="0">
              <a:lnSpc>
                <a:spcPct val="100000"/>
              </a:lnSpc>
              <a:spcBef>
                <a:spcPts val="0"/>
              </a:spcBef>
              <a:spcAft>
                <a:spcPts val="0"/>
              </a:spcAft>
              <a:buClr>
                <a:srgbClr val="19BBD5"/>
              </a:buClr>
              <a:buSzPts val="4000"/>
              <a:buFont typeface="Arial"/>
              <a:buNone/>
              <a:defRPr sz="4000" b="0" i="0" u="none" strike="noStrike" cap="none">
                <a:solidFill>
                  <a:srgbClr val="19BBD5"/>
                </a:solidFill>
                <a:latin typeface="Arial"/>
                <a:ea typeface="Arial"/>
                <a:cs typeface="Arial"/>
                <a:sym typeface="Arial"/>
              </a:defRPr>
            </a:lvl3pPr>
            <a:lvl4pPr marR="0" lvl="3" algn="l" rtl="0">
              <a:lnSpc>
                <a:spcPct val="100000"/>
              </a:lnSpc>
              <a:spcBef>
                <a:spcPts val="0"/>
              </a:spcBef>
              <a:spcAft>
                <a:spcPts val="0"/>
              </a:spcAft>
              <a:buClr>
                <a:srgbClr val="19BBD5"/>
              </a:buClr>
              <a:buSzPts val="4000"/>
              <a:buFont typeface="Arial"/>
              <a:buNone/>
              <a:defRPr sz="4000" b="0" i="0" u="none" strike="noStrike" cap="none">
                <a:solidFill>
                  <a:srgbClr val="19BBD5"/>
                </a:solidFill>
                <a:latin typeface="Arial"/>
                <a:ea typeface="Arial"/>
                <a:cs typeface="Arial"/>
                <a:sym typeface="Arial"/>
              </a:defRPr>
            </a:lvl4pPr>
            <a:lvl5pPr marR="0" lvl="4" algn="l" rtl="0">
              <a:lnSpc>
                <a:spcPct val="100000"/>
              </a:lnSpc>
              <a:spcBef>
                <a:spcPts val="0"/>
              </a:spcBef>
              <a:spcAft>
                <a:spcPts val="0"/>
              </a:spcAft>
              <a:buClr>
                <a:srgbClr val="19BBD5"/>
              </a:buClr>
              <a:buSzPts val="4000"/>
              <a:buFont typeface="Arial"/>
              <a:buNone/>
              <a:defRPr sz="4000" b="0" i="0" u="none" strike="noStrike" cap="none">
                <a:solidFill>
                  <a:srgbClr val="19BBD5"/>
                </a:solidFill>
                <a:latin typeface="Arial"/>
                <a:ea typeface="Arial"/>
                <a:cs typeface="Arial"/>
                <a:sym typeface="Arial"/>
              </a:defRPr>
            </a:lvl5pPr>
            <a:lvl6pPr marR="0" lvl="5" algn="l" rtl="0">
              <a:lnSpc>
                <a:spcPct val="100000"/>
              </a:lnSpc>
              <a:spcBef>
                <a:spcPts val="0"/>
              </a:spcBef>
              <a:spcAft>
                <a:spcPts val="0"/>
              </a:spcAft>
              <a:buClr>
                <a:srgbClr val="19BBD5"/>
              </a:buClr>
              <a:buSzPts val="4000"/>
              <a:buFont typeface="Arial"/>
              <a:buNone/>
              <a:defRPr sz="4000" b="0" i="0" u="none" strike="noStrike" cap="none">
                <a:solidFill>
                  <a:srgbClr val="19BBD5"/>
                </a:solidFill>
                <a:latin typeface="Arial"/>
                <a:ea typeface="Arial"/>
                <a:cs typeface="Arial"/>
                <a:sym typeface="Arial"/>
              </a:defRPr>
            </a:lvl6pPr>
            <a:lvl7pPr marR="0" lvl="6" algn="l" rtl="0">
              <a:lnSpc>
                <a:spcPct val="100000"/>
              </a:lnSpc>
              <a:spcBef>
                <a:spcPts val="0"/>
              </a:spcBef>
              <a:spcAft>
                <a:spcPts val="0"/>
              </a:spcAft>
              <a:buClr>
                <a:srgbClr val="19BBD5"/>
              </a:buClr>
              <a:buSzPts val="4000"/>
              <a:buFont typeface="Arial"/>
              <a:buNone/>
              <a:defRPr sz="4000" b="0" i="0" u="none" strike="noStrike" cap="none">
                <a:solidFill>
                  <a:srgbClr val="19BBD5"/>
                </a:solidFill>
                <a:latin typeface="Arial"/>
                <a:ea typeface="Arial"/>
                <a:cs typeface="Arial"/>
                <a:sym typeface="Arial"/>
              </a:defRPr>
            </a:lvl7pPr>
            <a:lvl8pPr marR="0" lvl="7" algn="l" rtl="0">
              <a:lnSpc>
                <a:spcPct val="100000"/>
              </a:lnSpc>
              <a:spcBef>
                <a:spcPts val="0"/>
              </a:spcBef>
              <a:spcAft>
                <a:spcPts val="0"/>
              </a:spcAft>
              <a:buClr>
                <a:srgbClr val="19BBD5"/>
              </a:buClr>
              <a:buSzPts val="4000"/>
              <a:buFont typeface="Arial"/>
              <a:buNone/>
              <a:defRPr sz="4000" b="0" i="0" u="none" strike="noStrike" cap="none">
                <a:solidFill>
                  <a:srgbClr val="19BBD5"/>
                </a:solidFill>
                <a:latin typeface="Arial"/>
                <a:ea typeface="Arial"/>
                <a:cs typeface="Arial"/>
                <a:sym typeface="Arial"/>
              </a:defRPr>
            </a:lvl8pPr>
            <a:lvl9pPr marR="0" lvl="8" algn="l" rtl="0">
              <a:lnSpc>
                <a:spcPct val="100000"/>
              </a:lnSpc>
              <a:spcBef>
                <a:spcPts val="0"/>
              </a:spcBef>
              <a:spcAft>
                <a:spcPts val="0"/>
              </a:spcAft>
              <a:buClr>
                <a:srgbClr val="19BBD5"/>
              </a:buClr>
              <a:buSzPts val="4000"/>
              <a:buFont typeface="Arial"/>
              <a:buNone/>
              <a:defRPr sz="4000" b="0" i="0" u="none" strike="noStrike" cap="none">
                <a:solidFill>
                  <a:srgbClr val="19BBD5"/>
                </a:solidFill>
                <a:latin typeface="Arial"/>
                <a:ea typeface="Arial"/>
                <a:cs typeface="Arial"/>
                <a:sym typeface="Arial"/>
              </a:defRPr>
            </a:lvl9pPr>
          </a:lstStyle>
          <a:p>
            <a:endParaRPr/>
          </a:p>
        </p:txBody>
      </p:sp>
      <p:sp>
        <p:nvSpPr>
          <p:cNvPr id="7" name="Google Shape;7;ge3afe03cf1_0_463"/>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 name="Google Shape;8;ge3afe03cf1_0_463"/>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digaomilleniun/backend-java-ebac"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hyperlink" Target="https://www.tutorialspoint.com/postgresql/" TargetMode="External"/><Relationship Id="rId5" Type="http://schemas.openxmlformats.org/officeDocument/2006/relationships/hyperlink" Target="https://www.postgresqltutorial.com/" TargetMode="External"/><Relationship Id="rId4" Type="http://schemas.openxmlformats.org/officeDocument/2006/relationships/hyperlink" Target="https://www.postgresql.org/docs/13/index.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e3afe03cf1_0_399"/>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pt-BR"/>
              <a:t>Módulo 28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101eda536ef_0_33"/>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Primary Key</a:t>
            </a:r>
            <a:endParaRPr sz="3600">
              <a:solidFill>
                <a:schemeClr val="accent2"/>
              </a:solidFill>
            </a:endParaRPr>
          </a:p>
        </p:txBody>
      </p:sp>
      <p:sp>
        <p:nvSpPr>
          <p:cNvPr id="404" name="Google Shape;404;g101eda536ef_0_33"/>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Clr>
                <a:srgbClr val="19BBD5"/>
              </a:buClr>
              <a:buSzPts val="1400"/>
              <a:buFont typeface="Arial"/>
              <a:buNone/>
            </a:pPr>
            <a:r>
              <a:rPr lang="pt-BR"/>
              <a:t>Automaticamente define que os valores das colunas em questão estarão presentes em um índice (INDEXED), ocorrendo somente uma única vez (UNIQUE).  Esse índice  deve ser preliminarmente definido como não podendo ser NULOS. Esta constraint se adequa perfeita e absolutamente ao conceito de chave primária para uma tabela.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101eda536ef_0_44"/>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 Primary Key</a:t>
            </a:r>
            <a:endParaRPr sz="3600">
              <a:solidFill>
                <a:schemeClr val="accent2"/>
              </a:solidFill>
            </a:endParaRPr>
          </a:p>
        </p:txBody>
      </p:sp>
      <p:pic>
        <p:nvPicPr>
          <p:cNvPr id="410" name="Google Shape;410;g101eda536ef_0_44"/>
          <p:cNvPicPr preferRelativeResize="0"/>
          <p:nvPr/>
        </p:nvPicPr>
        <p:blipFill>
          <a:blip r:embed="rId3">
            <a:alphaModFix/>
          </a:blip>
          <a:stretch>
            <a:fillRect/>
          </a:stretch>
        </p:blipFill>
        <p:spPr>
          <a:xfrm>
            <a:off x="1835038" y="1571477"/>
            <a:ext cx="5473926" cy="319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01eda536ef_0_55"/>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Foreign Key</a:t>
            </a:r>
            <a:endParaRPr sz="3600">
              <a:solidFill>
                <a:schemeClr val="accent2"/>
              </a:solidFill>
            </a:endParaRPr>
          </a:p>
        </p:txBody>
      </p:sp>
      <p:sp>
        <p:nvSpPr>
          <p:cNvPr id="416" name="Google Shape;416;g101eda536ef_0_55"/>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Clr>
                <a:srgbClr val="19BBD5"/>
              </a:buClr>
              <a:buSzPts val="1400"/>
              <a:buFont typeface="Arial"/>
              <a:buNone/>
            </a:pPr>
            <a:r>
              <a:rPr lang="pt-BR"/>
              <a:t>Automaticamente define que os valores das colunas em questão obrigatoriamente estarão presentes no índice da PRIMARY KEY da tabela a que se refere. Uma ou mais colunas que sofrem esta imposição pode admitir valores Nulos (NULLABLE) e quando tiverem valor, geralmente ele se repete ao longo da tabela.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101eda536ef_0_66"/>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 Foreign Key</a:t>
            </a:r>
            <a:endParaRPr sz="3600">
              <a:solidFill>
                <a:schemeClr val="accent2"/>
              </a:solidFill>
            </a:endParaRPr>
          </a:p>
        </p:txBody>
      </p:sp>
      <p:pic>
        <p:nvPicPr>
          <p:cNvPr id="422" name="Google Shape;422;g101eda536ef_0_66"/>
          <p:cNvPicPr preferRelativeResize="0"/>
          <p:nvPr/>
        </p:nvPicPr>
        <p:blipFill>
          <a:blip r:embed="rId3">
            <a:alphaModFix/>
          </a:blip>
          <a:stretch>
            <a:fillRect/>
          </a:stretch>
        </p:blipFill>
        <p:spPr>
          <a:xfrm>
            <a:off x="1272988" y="1873250"/>
            <a:ext cx="6598026" cy="2606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101eda536ef_0_89"/>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pt-BR"/>
              <a:t>Constraints(Unique) e Sequences</a:t>
            </a:r>
            <a:endParaRPr/>
          </a:p>
        </p:txBody>
      </p:sp>
      <p:sp>
        <p:nvSpPr>
          <p:cNvPr id="428" name="Google Shape;428;g101eda536ef_0_89"/>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pt-BR" sz="4800" b="1">
                <a:solidFill>
                  <a:schemeClr val="dk1"/>
                </a:solidFill>
                <a:latin typeface="Nixie One"/>
                <a:ea typeface="Nixie One"/>
                <a:cs typeface="Nixie One"/>
                <a:sym typeface="Nixie One"/>
              </a:rPr>
              <a:t>3</a:t>
            </a:r>
            <a:endParaRPr sz="1400" b="1" i="0" u="none" strike="noStrike" cap="non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101eda536ef_0_75"/>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Column constraints</a:t>
            </a:r>
            <a:endParaRPr sz="3600">
              <a:solidFill>
                <a:schemeClr val="accent2"/>
              </a:solidFill>
            </a:endParaRPr>
          </a:p>
        </p:txBody>
      </p:sp>
      <p:sp>
        <p:nvSpPr>
          <p:cNvPr id="434" name="Google Shape;434;g101eda536ef_0_75"/>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Clr>
                <a:srgbClr val="19BBD5"/>
              </a:buClr>
              <a:buSzPts val="1400"/>
              <a:buFont typeface="Arial"/>
              <a:buNone/>
            </a:pPr>
            <a:r>
              <a:rPr lang="pt-BR"/>
              <a:t>Bloqueios (restrições) a valores operados em uma coluna. São eles:</a:t>
            </a:r>
            <a:endParaRPr/>
          </a:p>
          <a:p>
            <a:pPr marL="0" marR="0" lvl="0" indent="0" algn="l" rtl="0">
              <a:lnSpc>
                <a:spcPct val="100000"/>
              </a:lnSpc>
              <a:spcBef>
                <a:spcPts val="0"/>
              </a:spcBef>
              <a:spcAft>
                <a:spcPts val="0"/>
              </a:spcAft>
              <a:buClr>
                <a:srgbClr val="19BBD5"/>
              </a:buClr>
              <a:buSzPts val="1400"/>
              <a:buFont typeface="Arial"/>
              <a:buNone/>
            </a:pPr>
            <a:endParaRPr/>
          </a:p>
          <a:p>
            <a:pPr marL="457200" marR="0" lvl="0" indent="-317500" algn="l" rtl="0">
              <a:lnSpc>
                <a:spcPct val="100000"/>
              </a:lnSpc>
              <a:spcBef>
                <a:spcPts val="0"/>
              </a:spcBef>
              <a:spcAft>
                <a:spcPts val="0"/>
              </a:spcAft>
              <a:buSzPts val="1400"/>
              <a:buChar char="➔"/>
            </a:pPr>
            <a:r>
              <a:rPr lang="pt-BR"/>
              <a:t>NOT NULL - Impõe a obrigatoriedade de ocorrência de valor para a coluna;  </a:t>
            </a:r>
            <a:endParaRPr/>
          </a:p>
          <a:p>
            <a:pPr marL="457200" marR="0" lvl="0" indent="-317500" algn="l" rtl="0">
              <a:lnSpc>
                <a:spcPct val="100000"/>
              </a:lnSpc>
              <a:spcBef>
                <a:spcPts val="0"/>
              </a:spcBef>
              <a:spcAft>
                <a:spcPts val="0"/>
              </a:spcAft>
              <a:buSzPts val="1400"/>
              <a:buChar char="➔"/>
            </a:pPr>
            <a:r>
              <a:rPr lang="pt-BR"/>
              <a:t>DEFAULT - Aplica uma constante quando da não-ocorrência de valor para uma coluna;  </a:t>
            </a:r>
            <a:endParaRPr/>
          </a:p>
          <a:p>
            <a:pPr marL="457200" marR="0" lvl="0" indent="-317500" algn="l" rtl="0">
              <a:lnSpc>
                <a:spcPct val="100000"/>
              </a:lnSpc>
              <a:spcBef>
                <a:spcPts val="0"/>
              </a:spcBef>
              <a:spcAft>
                <a:spcPts val="0"/>
              </a:spcAft>
              <a:buSzPts val="1400"/>
              <a:buChar char="➔"/>
            </a:pPr>
            <a:r>
              <a:rPr lang="pt-BR"/>
              <a:t>CHECK - Valida o valor a ser admitido por uma coluna, contra uma regra (expressão/equação); </a:t>
            </a:r>
            <a:endParaRPr/>
          </a:p>
          <a:p>
            <a:pPr marL="457200" marR="0" lvl="0" indent="-317500" algn="l" rtl="0">
              <a:lnSpc>
                <a:spcPct val="100000"/>
              </a:lnSpc>
              <a:spcBef>
                <a:spcPts val="0"/>
              </a:spcBef>
              <a:spcAft>
                <a:spcPts val="0"/>
              </a:spcAft>
              <a:buSzPts val="1400"/>
              <a:buChar char="➔"/>
            </a:pPr>
            <a:r>
              <a:rPr lang="pt-BR"/>
              <a:t>UNIQUE – Impõe à coluna que não serão admitidos valores repetidos nela;  </a:t>
            </a:r>
            <a:endParaRPr/>
          </a:p>
          <a:p>
            <a:pPr marL="457200" marR="0" lvl="0" indent="-317500" algn="l" rtl="0">
              <a:lnSpc>
                <a:spcPct val="100000"/>
              </a:lnSpc>
              <a:spcBef>
                <a:spcPts val="0"/>
              </a:spcBef>
              <a:spcAft>
                <a:spcPts val="0"/>
              </a:spcAft>
              <a:buSzPts val="1400"/>
              <a:buChar char="➔"/>
            </a:pPr>
            <a:r>
              <a:rPr lang="pt-BR"/>
              <a:t>INDEXED – Impõe à coluna que seus valores participarão de um índice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101eda536ef_0_82"/>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 Unique</a:t>
            </a:r>
            <a:endParaRPr sz="3600">
              <a:solidFill>
                <a:schemeClr val="accent2"/>
              </a:solidFill>
            </a:endParaRPr>
          </a:p>
        </p:txBody>
      </p:sp>
      <p:pic>
        <p:nvPicPr>
          <p:cNvPr id="440" name="Google Shape;440;g101eda536ef_0_82"/>
          <p:cNvPicPr preferRelativeResize="0"/>
          <p:nvPr/>
        </p:nvPicPr>
        <p:blipFill>
          <a:blip r:embed="rId3">
            <a:alphaModFix/>
          </a:blip>
          <a:stretch>
            <a:fillRect/>
          </a:stretch>
        </p:blipFill>
        <p:spPr>
          <a:xfrm>
            <a:off x="1299263" y="1495425"/>
            <a:ext cx="6545475" cy="3307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01eda536ef_0_100"/>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Sequences</a:t>
            </a:r>
            <a:endParaRPr sz="3600">
              <a:solidFill>
                <a:schemeClr val="accent2"/>
              </a:solidFill>
            </a:endParaRPr>
          </a:p>
        </p:txBody>
      </p:sp>
      <p:sp>
        <p:nvSpPr>
          <p:cNvPr id="446" name="Google Shape;446;g101eda536ef_0_100"/>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pt-BR"/>
              <a:t>É uma sequência de valores que pode ser utilizado em colunas com autoincremento de valores.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101eda536ef_0_105"/>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 Sequence</a:t>
            </a:r>
            <a:endParaRPr sz="3600">
              <a:solidFill>
                <a:schemeClr val="accent2"/>
              </a:solidFill>
            </a:endParaRPr>
          </a:p>
        </p:txBody>
      </p:sp>
      <p:pic>
        <p:nvPicPr>
          <p:cNvPr id="452" name="Google Shape;452;g101eda536ef_0_105"/>
          <p:cNvPicPr preferRelativeResize="0"/>
          <p:nvPr/>
        </p:nvPicPr>
        <p:blipFill>
          <a:blip r:embed="rId3">
            <a:alphaModFix/>
          </a:blip>
          <a:stretch>
            <a:fillRect/>
          </a:stretch>
        </p:blipFill>
        <p:spPr>
          <a:xfrm>
            <a:off x="958850" y="1444525"/>
            <a:ext cx="7226303" cy="351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101eda536ef_0_95"/>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pt-BR"/>
              <a:t>DQL - Joins</a:t>
            </a:r>
            <a:endParaRPr/>
          </a:p>
        </p:txBody>
      </p:sp>
      <p:sp>
        <p:nvSpPr>
          <p:cNvPr id="458" name="Google Shape;458;g101eda536ef_0_95"/>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pt-BR" sz="4800" b="1">
                <a:solidFill>
                  <a:schemeClr val="dk1"/>
                </a:solidFill>
                <a:latin typeface="Nixie One"/>
                <a:ea typeface="Nixie One"/>
                <a:cs typeface="Nixie One"/>
                <a:sym typeface="Nixie One"/>
              </a:rPr>
              <a:t>4</a:t>
            </a:r>
            <a:endParaRPr sz="1400" b="1" i="0" u="none" strike="noStrike" cap="non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e3afe03cf1_0_403"/>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pt-BR"/>
              <a:t>BackEnd Java</a:t>
            </a:r>
            <a:endParaRPr/>
          </a:p>
        </p:txBody>
      </p:sp>
      <p:sp>
        <p:nvSpPr>
          <p:cNvPr id="356" name="Google Shape;356;ge3afe03cf1_0_403"/>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2400"/>
              <a:buNone/>
            </a:pPr>
            <a:r>
              <a:rPr lang="pt-BR"/>
              <a:t>Rodrigo Pires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101eda536ef_0_111"/>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O que são?</a:t>
            </a:r>
            <a:endParaRPr sz="3600">
              <a:solidFill>
                <a:schemeClr val="accent2"/>
              </a:solidFill>
            </a:endParaRPr>
          </a:p>
        </p:txBody>
      </p:sp>
      <p:sp>
        <p:nvSpPr>
          <p:cNvPr id="464" name="Google Shape;464;g101eda536ef_0_111"/>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Clr>
                <a:srgbClr val="19BBD5"/>
              </a:buClr>
              <a:buSzPts val="1400"/>
              <a:buFont typeface="Arial"/>
              <a:buNone/>
            </a:pPr>
            <a:r>
              <a:rPr lang="pt-BR"/>
              <a:t>Join é uma forma de consulta juntando as informações de 2 ou mais tabelas em um único resultado.</a:t>
            </a:r>
            <a:endParaRPr/>
          </a:p>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Clr>
                <a:srgbClr val="19BBD5"/>
              </a:buClr>
              <a:buSzPts val="1400"/>
              <a:buFont typeface="Arial"/>
              <a:buNone/>
            </a:pPr>
            <a:r>
              <a:rPr lang="pt-BR"/>
              <a:t>São eles:</a:t>
            </a:r>
            <a:endParaRPr/>
          </a:p>
          <a:p>
            <a:pPr marL="0" marR="0" lvl="0" indent="0" algn="l" rtl="0">
              <a:lnSpc>
                <a:spcPct val="100000"/>
              </a:lnSpc>
              <a:spcBef>
                <a:spcPts val="0"/>
              </a:spcBef>
              <a:spcAft>
                <a:spcPts val="0"/>
              </a:spcAft>
              <a:buClr>
                <a:srgbClr val="19BBD5"/>
              </a:buClr>
              <a:buSzPts val="1400"/>
              <a:buFont typeface="Arial"/>
              <a:buNone/>
            </a:pPr>
            <a:endParaRPr/>
          </a:p>
          <a:p>
            <a:pPr marL="457200" marR="0" lvl="0" indent="-317500" algn="l" rtl="0">
              <a:lnSpc>
                <a:spcPct val="100000"/>
              </a:lnSpc>
              <a:spcBef>
                <a:spcPts val="0"/>
              </a:spcBef>
              <a:spcAft>
                <a:spcPts val="0"/>
              </a:spcAft>
              <a:buSzPts val="1400"/>
              <a:buChar char="➔"/>
            </a:pPr>
            <a:r>
              <a:rPr lang="pt-BR"/>
              <a:t>Inner join</a:t>
            </a:r>
            <a:endParaRPr/>
          </a:p>
          <a:p>
            <a:pPr marL="457200" marR="0" lvl="0" indent="-317500" algn="l" rtl="0">
              <a:lnSpc>
                <a:spcPct val="100000"/>
              </a:lnSpc>
              <a:spcBef>
                <a:spcPts val="0"/>
              </a:spcBef>
              <a:spcAft>
                <a:spcPts val="0"/>
              </a:spcAft>
              <a:buSzPts val="1400"/>
              <a:buChar char="➔"/>
            </a:pPr>
            <a:r>
              <a:rPr lang="pt-BR"/>
              <a:t>Left join</a:t>
            </a:r>
            <a:endParaRPr/>
          </a:p>
          <a:p>
            <a:pPr marL="457200" marR="0" lvl="0" indent="-317500" algn="l" rtl="0">
              <a:lnSpc>
                <a:spcPct val="100000"/>
              </a:lnSpc>
              <a:spcBef>
                <a:spcPts val="0"/>
              </a:spcBef>
              <a:spcAft>
                <a:spcPts val="0"/>
              </a:spcAft>
              <a:buSzPts val="1400"/>
              <a:buChar char="➔"/>
            </a:pPr>
            <a:r>
              <a:rPr lang="pt-BR"/>
              <a:t>Right join</a:t>
            </a:r>
            <a:endParaRPr/>
          </a:p>
          <a:p>
            <a:pPr marL="457200" marR="0" lvl="0" indent="-317500" algn="l" rtl="0">
              <a:lnSpc>
                <a:spcPct val="100000"/>
              </a:lnSpc>
              <a:spcBef>
                <a:spcPts val="0"/>
              </a:spcBef>
              <a:spcAft>
                <a:spcPts val="0"/>
              </a:spcAft>
              <a:buSzPts val="1400"/>
              <a:buChar char="➔"/>
            </a:pPr>
            <a:r>
              <a:rPr lang="pt-BR"/>
              <a:t>Full join</a:t>
            </a:r>
            <a:endParaRPr/>
          </a:p>
          <a:p>
            <a:pPr marL="457200" marR="0" lvl="0" indent="-317500" algn="l" rtl="0">
              <a:lnSpc>
                <a:spcPct val="100000"/>
              </a:lnSpc>
              <a:spcBef>
                <a:spcPts val="0"/>
              </a:spcBef>
              <a:spcAft>
                <a:spcPts val="0"/>
              </a:spcAft>
              <a:buSzPts val="1400"/>
              <a:buChar char="➔"/>
            </a:pPr>
            <a:r>
              <a:rPr lang="pt-BR"/>
              <a:t>Cross join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01eda536ef_0_124"/>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Inner Join</a:t>
            </a:r>
            <a:endParaRPr sz="3600">
              <a:solidFill>
                <a:schemeClr val="accent2"/>
              </a:solidFill>
            </a:endParaRPr>
          </a:p>
        </p:txBody>
      </p:sp>
      <p:sp>
        <p:nvSpPr>
          <p:cNvPr id="470" name="Google Shape;470;g101eda536ef_0_124"/>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None/>
            </a:pPr>
            <a:r>
              <a:rPr lang="pt-BR"/>
              <a:t>O inner join combina os valores da tabela 1 e da tabela 2, compara a coluna em questão no sql e verifica se os valores são iguais. Caso seja igual, é feita uma junção das duas informações e os valores que não são iguais são ignorados e não são retornados na consulta.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101eda536ef_0_141"/>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Inner Join</a:t>
            </a:r>
            <a:endParaRPr sz="3600">
              <a:solidFill>
                <a:schemeClr val="accent2"/>
              </a:solidFill>
            </a:endParaRPr>
          </a:p>
        </p:txBody>
      </p:sp>
      <p:pic>
        <p:nvPicPr>
          <p:cNvPr id="476" name="Google Shape;476;g101eda536ef_0_141"/>
          <p:cNvPicPr preferRelativeResize="0"/>
          <p:nvPr/>
        </p:nvPicPr>
        <p:blipFill>
          <a:blip r:embed="rId3">
            <a:alphaModFix/>
          </a:blip>
          <a:stretch>
            <a:fillRect/>
          </a:stretch>
        </p:blipFill>
        <p:spPr>
          <a:xfrm>
            <a:off x="2827975" y="1377475"/>
            <a:ext cx="3488041" cy="351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101eda536ef_0_116"/>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Inner Join</a:t>
            </a:r>
            <a:endParaRPr sz="3600">
              <a:solidFill>
                <a:schemeClr val="accent2"/>
              </a:solidFill>
            </a:endParaRPr>
          </a:p>
        </p:txBody>
      </p:sp>
      <p:pic>
        <p:nvPicPr>
          <p:cNvPr id="482" name="Google Shape;482;g101eda536ef_0_116"/>
          <p:cNvPicPr preferRelativeResize="0"/>
          <p:nvPr/>
        </p:nvPicPr>
        <p:blipFill>
          <a:blip r:embed="rId3">
            <a:alphaModFix/>
          </a:blip>
          <a:stretch>
            <a:fillRect/>
          </a:stretch>
        </p:blipFill>
        <p:spPr>
          <a:xfrm>
            <a:off x="567600" y="2490026"/>
            <a:ext cx="8008801" cy="899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101eda536ef_0_129"/>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Inner Join</a:t>
            </a:r>
            <a:endParaRPr sz="3600">
              <a:solidFill>
                <a:schemeClr val="accent2"/>
              </a:solidFill>
            </a:endParaRPr>
          </a:p>
        </p:txBody>
      </p:sp>
      <p:pic>
        <p:nvPicPr>
          <p:cNvPr id="488" name="Google Shape;488;g101eda536ef_0_129"/>
          <p:cNvPicPr preferRelativeResize="0"/>
          <p:nvPr/>
        </p:nvPicPr>
        <p:blipFill>
          <a:blip r:embed="rId3">
            <a:alphaModFix/>
          </a:blip>
          <a:stretch>
            <a:fillRect/>
          </a:stretch>
        </p:blipFill>
        <p:spPr>
          <a:xfrm>
            <a:off x="137827" y="1900526"/>
            <a:ext cx="4307099" cy="2706074"/>
          </a:xfrm>
          <a:prstGeom prst="rect">
            <a:avLst/>
          </a:prstGeom>
          <a:noFill/>
          <a:ln>
            <a:noFill/>
          </a:ln>
        </p:spPr>
      </p:pic>
      <p:pic>
        <p:nvPicPr>
          <p:cNvPr id="489" name="Google Shape;489;g101eda536ef_0_129"/>
          <p:cNvPicPr preferRelativeResize="0"/>
          <p:nvPr/>
        </p:nvPicPr>
        <p:blipFill>
          <a:blip r:embed="rId4">
            <a:alphaModFix/>
          </a:blip>
          <a:stretch>
            <a:fillRect/>
          </a:stretch>
        </p:blipFill>
        <p:spPr>
          <a:xfrm>
            <a:off x="4699075" y="2186150"/>
            <a:ext cx="4185224" cy="2420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101eda536ef_0_136"/>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Left Join</a:t>
            </a:r>
            <a:endParaRPr sz="3600">
              <a:solidFill>
                <a:schemeClr val="accent2"/>
              </a:solidFill>
            </a:endParaRPr>
          </a:p>
        </p:txBody>
      </p:sp>
      <p:sp>
        <p:nvSpPr>
          <p:cNvPr id="495" name="Google Shape;495;g101eda536ef_0_136"/>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None/>
            </a:pPr>
            <a:r>
              <a:rPr lang="pt-BR"/>
              <a:t>O left join combina os valores da tabela 1 e da tabela 2, compara a coluna em questão no sql e verifica se os valores são iguais. Caso seja, é feita uma junção das duas informações e os resultados que não são iguais, são retornados mesmo assim, mas com os valores da correspondência da outra tabela como nulos. Esses valores que são retornados são da tabela da esquerda e os valores nulos ficam do lado da tabela da direita.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g101eda536ef_0_147"/>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Left Join</a:t>
            </a:r>
            <a:endParaRPr sz="3600">
              <a:solidFill>
                <a:schemeClr val="accent2"/>
              </a:solidFill>
            </a:endParaRPr>
          </a:p>
        </p:txBody>
      </p:sp>
      <p:pic>
        <p:nvPicPr>
          <p:cNvPr id="501" name="Google Shape;501;g101eda536ef_0_147"/>
          <p:cNvPicPr preferRelativeResize="0"/>
          <p:nvPr/>
        </p:nvPicPr>
        <p:blipFill>
          <a:blip r:embed="rId3">
            <a:alphaModFix/>
          </a:blip>
          <a:stretch>
            <a:fillRect/>
          </a:stretch>
        </p:blipFill>
        <p:spPr>
          <a:xfrm>
            <a:off x="3110225" y="1437825"/>
            <a:ext cx="2923548" cy="3519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101eda536ef_0_153"/>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Left Join</a:t>
            </a:r>
            <a:endParaRPr sz="3600">
              <a:solidFill>
                <a:schemeClr val="accent2"/>
              </a:solidFill>
            </a:endParaRPr>
          </a:p>
        </p:txBody>
      </p:sp>
      <p:pic>
        <p:nvPicPr>
          <p:cNvPr id="507" name="Google Shape;507;g101eda536ef_0_153"/>
          <p:cNvPicPr preferRelativeResize="0"/>
          <p:nvPr/>
        </p:nvPicPr>
        <p:blipFill>
          <a:blip r:embed="rId3">
            <a:alphaModFix/>
          </a:blip>
          <a:stretch>
            <a:fillRect/>
          </a:stretch>
        </p:blipFill>
        <p:spPr>
          <a:xfrm>
            <a:off x="929725" y="2358626"/>
            <a:ext cx="7284551" cy="1580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101eda536ef_0_177"/>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Left Join</a:t>
            </a:r>
            <a:endParaRPr sz="3600">
              <a:solidFill>
                <a:schemeClr val="accent2"/>
              </a:solidFill>
            </a:endParaRPr>
          </a:p>
        </p:txBody>
      </p:sp>
      <p:pic>
        <p:nvPicPr>
          <p:cNvPr id="513" name="Google Shape;513;g101eda536ef_0_177"/>
          <p:cNvPicPr preferRelativeResize="0"/>
          <p:nvPr/>
        </p:nvPicPr>
        <p:blipFill>
          <a:blip r:embed="rId3">
            <a:alphaModFix/>
          </a:blip>
          <a:stretch>
            <a:fillRect/>
          </a:stretch>
        </p:blipFill>
        <p:spPr>
          <a:xfrm>
            <a:off x="493838" y="2416725"/>
            <a:ext cx="8156324" cy="1119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101eda536ef_0_160"/>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Right Join</a:t>
            </a:r>
            <a:endParaRPr sz="3600">
              <a:solidFill>
                <a:schemeClr val="accent2"/>
              </a:solidFill>
            </a:endParaRPr>
          </a:p>
        </p:txBody>
      </p:sp>
      <p:sp>
        <p:nvSpPr>
          <p:cNvPr id="519" name="Google Shape;519;g101eda536ef_0_160"/>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None/>
            </a:pPr>
            <a:r>
              <a:rPr lang="pt-BR"/>
              <a:t>O Right join combina os valores da tabela 1 e da tabela 2, compara a coluna em questão no sql e verifica se os valores são iguais. Caso seja, é feita uma junção das duas informações e os resultados que não são iguais, são retornados mesmo assim, mas com os valores da correspondência da outra tabela como nulos. Esses valores que são retornados são da tabela da direita e os valores nulos ficam do lado da tabela da esquerda.</a:t>
            </a:r>
            <a:endParaRPr/>
          </a:p>
          <a:p>
            <a:pPr marL="0" marR="0" lvl="0" indent="0" algn="l" rtl="0">
              <a:lnSpc>
                <a:spcPct val="100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e3afe03cf1_0_408"/>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pt-BR"/>
              <a:t>Index</a:t>
            </a:r>
            <a:endParaRPr/>
          </a:p>
        </p:txBody>
      </p:sp>
      <p:sp>
        <p:nvSpPr>
          <p:cNvPr id="362" name="Google Shape;362;ge3afe03cf1_0_408"/>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pt-BR" sz="4800" b="1" i="0" u="none" strike="noStrike" cap="none">
                <a:solidFill>
                  <a:schemeClr val="dk1"/>
                </a:solidFill>
                <a:latin typeface="Nixie One"/>
                <a:ea typeface="Nixie One"/>
                <a:cs typeface="Nixie One"/>
                <a:sym typeface="Nixie One"/>
              </a:rPr>
              <a:t>1</a:t>
            </a:r>
            <a:endParaRPr sz="1400" b="1" i="0" u="none" strike="noStrike" cap="non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101eda536ef_0_165"/>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Right Join</a:t>
            </a:r>
            <a:endParaRPr sz="3600">
              <a:solidFill>
                <a:schemeClr val="accent2"/>
              </a:solidFill>
            </a:endParaRPr>
          </a:p>
        </p:txBody>
      </p:sp>
      <p:pic>
        <p:nvPicPr>
          <p:cNvPr id="525" name="Google Shape;525;g101eda536ef_0_165"/>
          <p:cNvPicPr preferRelativeResize="0"/>
          <p:nvPr/>
        </p:nvPicPr>
        <p:blipFill>
          <a:blip r:embed="rId3">
            <a:alphaModFix/>
          </a:blip>
          <a:stretch>
            <a:fillRect/>
          </a:stretch>
        </p:blipFill>
        <p:spPr>
          <a:xfrm>
            <a:off x="3127500" y="1451225"/>
            <a:ext cx="2888999" cy="35197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g101eda536ef_0_170"/>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Right Join</a:t>
            </a:r>
            <a:endParaRPr sz="3600">
              <a:solidFill>
                <a:schemeClr val="accent2"/>
              </a:solidFill>
            </a:endParaRPr>
          </a:p>
        </p:txBody>
      </p:sp>
      <p:pic>
        <p:nvPicPr>
          <p:cNvPr id="531" name="Google Shape;531;g101eda536ef_0_170"/>
          <p:cNvPicPr preferRelativeResize="0"/>
          <p:nvPr/>
        </p:nvPicPr>
        <p:blipFill>
          <a:blip r:embed="rId3">
            <a:alphaModFix/>
          </a:blip>
          <a:stretch>
            <a:fillRect/>
          </a:stretch>
        </p:blipFill>
        <p:spPr>
          <a:xfrm>
            <a:off x="752013" y="2081651"/>
            <a:ext cx="7639975" cy="1538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01eda536ef_0_183"/>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Right Join</a:t>
            </a:r>
            <a:endParaRPr sz="3600">
              <a:solidFill>
                <a:schemeClr val="accent2"/>
              </a:solidFill>
            </a:endParaRPr>
          </a:p>
        </p:txBody>
      </p:sp>
      <p:pic>
        <p:nvPicPr>
          <p:cNvPr id="537" name="Google Shape;537;g101eda536ef_0_183"/>
          <p:cNvPicPr preferRelativeResize="0"/>
          <p:nvPr/>
        </p:nvPicPr>
        <p:blipFill rotWithShape="1">
          <a:blip r:embed="rId3">
            <a:alphaModFix/>
          </a:blip>
          <a:srcRect l="179" r="179"/>
          <a:stretch/>
        </p:blipFill>
        <p:spPr>
          <a:xfrm>
            <a:off x="493838" y="2416725"/>
            <a:ext cx="8156324" cy="1119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101eda536ef_0_188"/>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Full Join</a:t>
            </a:r>
            <a:endParaRPr sz="3600">
              <a:solidFill>
                <a:schemeClr val="accent2"/>
              </a:solidFill>
            </a:endParaRPr>
          </a:p>
        </p:txBody>
      </p:sp>
      <p:sp>
        <p:nvSpPr>
          <p:cNvPr id="543" name="Google Shape;543;g101eda536ef_0_188"/>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400"/>
              <a:buFont typeface="Arial"/>
              <a:buNone/>
            </a:pPr>
            <a:endParaRPr/>
          </a:p>
          <a:p>
            <a:pPr marL="0" marR="0" lvl="0" indent="0" algn="l" rtl="0">
              <a:lnSpc>
                <a:spcPct val="100000"/>
              </a:lnSpc>
              <a:spcBef>
                <a:spcPts val="0"/>
              </a:spcBef>
              <a:spcAft>
                <a:spcPts val="0"/>
              </a:spcAft>
              <a:buNone/>
            </a:pPr>
            <a:r>
              <a:rPr lang="pt-BR"/>
              <a:t>O Full join é parecido com o left e right, trazendo todos os registros e os que não tiverem ser par, iram ficar nulos ou do lado esquerdo ou direito.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g101eda536ef_0_193"/>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Full Join</a:t>
            </a:r>
            <a:endParaRPr sz="3600">
              <a:solidFill>
                <a:schemeClr val="accent2"/>
              </a:solidFill>
            </a:endParaRPr>
          </a:p>
        </p:txBody>
      </p:sp>
      <p:pic>
        <p:nvPicPr>
          <p:cNvPr id="549" name="Google Shape;549;g101eda536ef_0_193"/>
          <p:cNvPicPr preferRelativeResize="0"/>
          <p:nvPr/>
        </p:nvPicPr>
        <p:blipFill rotWithShape="1">
          <a:blip r:embed="rId3">
            <a:alphaModFix/>
          </a:blip>
          <a:srcRect t="680" b="680"/>
          <a:stretch/>
        </p:blipFill>
        <p:spPr>
          <a:xfrm>
            <a:off x="3127500" y="1451225"/>
            <a:ext cx="2888999" cy="3519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g101eda536ef_0_198"/>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Full Join</a:t>
            </a:r>
            <a:endParaRPr sz="3600">
              <a:solidFill>
                <a:schemeClr val="accent2"/>
              </a:solidFill>
            </a:endParaRPr>
          </a:p>
        </p:txBody>
      </p:sp>
      <p:pic>
        <p:nvPicPr>
          <p:cNvPr id="555" name="Google Shape;555;g101eda536ef_0_198"/>
          <p:cNvPicPr preferRelativeResize="0"/>
          <p:nvPr/>
        </p:nvPicPr>
        <p:blipFill>
          <a:blip r:embed="rId3">
            <a:alphaModFix/>
          </a:blip>
          <a:stretch>
            <a:fillRect/>
          </a:stretch>
        </p:blipFill>
        <p:spPr>
          <a:xfrm>
            <a:off x="825788" y="2314875"/>
            <a:ext cx="7492425" cy="1409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g101eda536ef_0_203"/>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Full Join</a:t>
            </a:r>
            <a:endParaRPr sz="3600">
              <a:solidFill>
                <a:schemeClr val="accent2"/>
              </a:solidFill>
            </a:endParaRPr>
          </a:p>
        </p:txBody>
      </p:sp>
      <p:pic>
        <p:nvPicPr>
          <p:cNvPr id="561" name="Google Shape;561;g101eda536ef_0_203"/>
          <p:cNvPicPr preferRelativeResize="0"/>
          <p:nvPr/>
        </p:nvPicPr>
        <p:blipFill>
          <a:blip r:embed="rId3">
            <a:alphaModFix/>
          </a:blip>
          <a:stretch>
            <a:fillRect/>
          </a:stretch>
        </p:blipFill>
        <p:spPr>
          <a:xfrm>
            <a:off x="597775" y="2149000"/>
            <a:ext cx="7948452" cy="1319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g101eda536ef_0_210"/>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Cross Join</a:t>
            </a:r>
            <a:endParaRPr sz="3600">
              <a:solidFill>
                <a:schemeClr val="accent2"/>
              </a:solidFill>
            </a:endParaRPr>
          </a:p>
        </p:txBody>
      </p:sp>
      <p:sp>
        <p:nvSpPr>
          <p:cNvPr id="567" name="Google Shape;567;g101eda536ef_0_210"/>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pt-BR"/>
              <a:t>O cross join é um dos mais perigosos para se utilizar, pois ele trás todos os registros das tabelas do join repetindo as informações para cada coluna dos dois lados.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g101eda536ef_0_215"/>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Cross Join</a:t>
            </a:r>
            <a:endParaRPr sz="3600">
              <a:solidFill>
                <a:schemeClr val="accent2"/>
              </a:solidFill>
            </a:endParaRPr>
          </a:p>
        </p:txBody>
      </p:sp>
      <p:pic>
        <p:nvPicPr>
          <p:cNvPr id="573" name="Google Shape;573;g101eda536ef_0_215"/>
          <p:cNvPicPr preferRelativeResize="0"/>
          <p:nvPr/>
        </p:nvPicPr>
        <p:blipFill>
          <a:blip r:embed="rId3">
            <a:alphaModFix/>
          </a:blip>
          <a:stretch>
            <a:fillRect/>
          </a:stretch>
        </p:blipFill>
        <p:spPr>
          <a:xfrm>
            <a:off x="3761625" y="1347875"/>
            <a:ext cx="1620750" cy="3654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g101eda536ef_0_220"/>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Cross Join</a:t>
            </a:r>
            <a:endParaRPr sz="3600">
              <a:solidFill>
                <a:schemeClr val="accent2"/>
              </a:solidFill>
            </a:endParaRPr>
          </a:p>
        </p:txBody>
      </p:sp>
      <p:pic>
        <p:nvPicPr>
          <p:cNvPr id="579" name="Google Shape;579;g101eda536ef_0_220"/>
          <p:cNvPicPr preferRelativeResize="0"/>
          <p:nvPr/>
        </p:nvPicPr>
        <p:blipFill>
          <a:blip r:embed="rId3">
            <a:alphaModFix/>
          </a:blip>
          <a:stretch>
            <a:fillRect/>
          </a:stretch>
        </p:blipFill>
        <p:spPr>
          <a:xfrm>
            <a:off x="1866900" y="2202300"/>
            <a:ext cx="5410200" cy="198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e92716f26d_0_384"/>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O que são?</a:t>
            </a:r>
            <a:endParaRPr sz="3600">
              <a:solidFill>
                <a:schemeClr val="accent2"/>
              </a:solidFill>
            </a:endParaRPr>
          </a:p>
        </p:txBody>
      </p:sp>
      <p:sp>
        <p:nvSpPr>
          <p:cNvPr id="368" name="Google Shape;368;ge92716f26d_0_384"/>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19BBD5"/>
              </a:buClr>
              <a:buSzPts val="1400"/>
              <a:buFont typeface="Arial"/>
              <a:buNone/>
            </a:pPr>
            <a:endParaRPr sz="1400" b="0" i="0" u="none" strike="noStrike" cap="none">
              <a:solidFill>
                <a:srgbClr val="C6DAEC"/>
              </a:solidFill>
              <a:latin typeface="Arial"/>
              <a:ea typeface="Arial"/>
              <a:cs typeface="Arial"/>
              <a:sym typeface="Arial"/>
            </a:endParaRPr>
          </a:p>
          <a:p>
            <a:pPr marL="0" marR="0" lvl="0" indent="0" algn="l" rtl="0">
              <a:lnSpc>
                <a:spcPct val="115000"/>
              </a:lnSpc>
              <a:spcBef>
                <a:spcPts val="0"/>
              </a:spcBef>
              <a:spcAft>
                <a:spcPts val="0"/>
              </a:spcAft>
              <a:buClr>
                <a:srgbClr val="19BBD5"/>
              </a:buClr>
              <a:buSzPts val="1400"/>
              <a:buFont typeface="Arial"/>
              <a:buNone/>
            </a:pPr>
            <a:endParaRPr sz="1400" b="0" i="0" u="none" strike="noStrike" cap="none">
              <a:solidFill>
                <a:srgbClr val="C6DAEC"/>
              </a:solidFill>
              <a:latin typeface="Arial"/>
              <a:ea typeface="Arial"/>
              <a:cs typeface="Arial"/>
              <a:sym typeface="Arial"/>
            </a:endParaRPr>
          </a:p>
          <a:p>
            <a:pPr marL="0" marR="0" lvl="0" indent="0" algn="l" rtl="0">
              <a:lnSpc>
                <a:spcPct val="115000"/>
              </a:lnSpc>
              <a:spcBef>
                <a:spcPts val="1100"/>
              </a:spcBef>
              <a:spcAft>
                <a:spcPts val="0"/>
              </a:spcAft>
              <a:buClr>
                <a:srgbClr val="19BBD5"/>
              </a:buClr>
              <a:buSzPts val="1400"/>
              <a:buFont typeface="Arial"/>
              <a:buNone/>
            </a:pPr>
            <a:r>
              <a:rPr lang="pt-BR" sz="1400" b="0" i="0" u="none" strike="noStrike" cap="none">
                <a:solidFill>
                  <a:srgbClr val="C6DAEC"/>
                </a:solidFill>
                <a:latin typeface="Arial"/>
                <a:ea typeface="Arial"/>
                <a:cs typeface="Arial"/>
                <a:sym typeface="Arial"/>
              </a:rPr>
              <a:t>É </a:t>
            </a:r>
            <a:r>
              <a:rPr lang="pt-BR"/>
              <a:t>uma ferramenta de otimização que pode aumentar a performance de consulta nas tabelas.</a:t>
            </a:r>
            <a:endParaRPr sz="1400" b="0" i="0" u="none" strike="noStrike" cap="none">
              <a:solidFill>
                <a:srgbClr val="C6DAEC"/>
              </a:solidFill>
              <a:latin typeface="Arial"/>
              <a:ea typeface="Arial"/>
              <a:cs typeface="Arial"/>
              <a:sym typeface="Arial"/>
            </a:endParaRPr>
          </a:p>
          <a:p>
            <a:pPr marL="0" marR="0" lvl="0" indent="0" algn="l" rtl="0">
              <a:lnSpc>
                <a:spcPct val="100000"/>
              </a:lnSpc>
              <a:spcBef>
                <a:spcPts val="600"/>
              </a:spcBef>
              <a:spcAft>
                <a:spcPts val="0"/>
              </a:spcAft>
              <a:buClr>
                <a:srgbClr val="19BBD5"/>
              </a:buClr>
              <a:buSzPts val="1400"/>
              <a:buFont typeface="Arial"/>
              <a:buNone/>
            </a:pPr>
            <a:endParaRPr sz="1400" b="0" i="0" u="none" strike="noStrike" cap="none">
              <a:solidFill>
                <a:srgbClr val="C6DAEC"/>
              </a:solidFill>
              <a:latin typeface="Arial"/>
              <a:ea typeface="Arial"/>
              <a:cs typeface="Arial"/>
              <a:sym typeface="Arial"/>
            </a:endParaRPr>
          </a:p>
          <a:p>
            <a:pPr marL="0" marR="0" lvl="0" indent="0" algn="l" rtl="0">
              <a:lnSpc>
                <a:spcPct val="100000"/>
              </a:lnSpc>
              <a:spcBef>
                <a:spcPts val="0"/>
              </a:spcBef>
              <a:spcAft>
                <a:spcPts val="0"/>
              </a:spcAft>
              <a:buClr>
                <a:srgbClr val="19BBD5"/>
              </a:buClr>
              <a:buSzPts val="1400"/>
              <a:buFont typeface="Arial"/>
              <a:buNone/>
            </a:pPr>
            <a:endParaRPr sz="1400" b="0" i="0" u="none" strike="noStrike" cap="none">
              <a:solidFill>
                <a:srgbClr val="C6DAEC"/>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g101eda536ef_0_225"/>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Exemplos Cross Join</a:t>
            </a:r>
            <a:endParaRPr sz="3600">
              <a:solidFill>
                <a:schemeClr val="accent2"/>
              </a:solidFill>
            </a:endParaRPr>
          </a:p>
        </p:txBody>
      </p:sp>
      <p:pic>
        <p:nvPicPr>
          <p:cNvPr id="585" name="Google Shape;585;g101eda536ef_0_225"/>
          <p:cNvPicPr preferRelativeResize="0"/>
          <p:nvPr/>
        </p:nvPicPr>
        <p:blipFill>
          <a:blip r:embed="rId3">
            <a:alphaModFix/>
          </a:blip>
          <a:stretch>
            <a:fillRect/>
          </a:stretch>
        </p:blipFill>
        <p:spPr>
          <a:xfrm>
            <a:off x="855963" y="2045200"/>
            <a:ext cx="7432074" cy="2322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589"/>
        <p:cNvGrpSpPr/>
        <p:nvPr/>
      </p:nvGrpSpPr>
      <p:grpSpPr>
        <a:xfrm>
          <a:off x="0" y="0"/>
          <a:ext cx="0" cy="0"/>
          <a:chOff x="0" y="0"/>
          <a:chExt cx="0" cy="0"/>
        </a:xfrm>
      </p:grpSpPr>
      <p:sp>
        <p:nvSpPr>
          <p:cNvPr id="590" name="Google Shape;590;ge3afe03cf1_0_458"/>
          <p:cNvSpPr txBox="1"/>
          <p:nvPr/>
        </p:nvSpPr>
        <p:spPr>
          <a:xfrm>
            <a:off x="129025" y="1666950"/>
            <a:ext cx="8296200" cy="3150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pt-BR" sz="1400" b="1" i="0" u="sng" strike="noStrike" cap="none">
                <a:solidFill>
                  <a:schemeClr val="hlink"/>
                </a:solidFill>
                <a:latin typeface="Arial"/>
                <a:ea typeface="Arial"/>
                <a:cs typeface="Arial"/>
                <a:sym typeface="Arial"/>
              </a:rPr>
              <a:t>Exemplos disponíveis no meu github:</a:t>
            </a:r>
            <a:endParaRPr sz="1400" b="1" i="0" u="sng" strike="noStrike" cap="none">
              <a:solidFill>
                <a:schemeClr val="hlink"/>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a:solidFill>
                <a:schemeClr val="hlink"/>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sng" strike="noStrike" cap="none">
                <a:solidFill>
                  <a:schemeClr val="hlink"/>
                </a:solidFill>
                <a:latin typeface="Arial"/>
                <a:ea typeface="Arial"/>
                <a:cs typeface="Arial"/>
                <a:sym typeface="Arial"/>
                <a:hlinkClick r:id="rId3"/>
              </a:rPr>
              <a:t>https://github.com/digaomilleniun/backend-java-ebac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1" i="0" u="sng" strike="noStrike" cap="none">
                <a:solidFill>
                  <a:schemeClr val="hlink"/>
                </a:solidFill>
                <a:latin typeface="Arial"/>
                <a:ea typeface="Arial"/>
                <a:cs typeface="Arial"/>
                <a:sym typeface="Arial"/>
              </a:rPr>
              <a:t>Documentação e tutoriais sobre PostgreSQL: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sng" strike="noStrike" cap="none">
                <a:solidFill>
                  <a:schemeClr val="hlink"/>
                </a:solidFill>
                <a:latin typeface="Arial"/>
                <a:ea typeface="Arial"/>
                <a:cs typeface="Arial"/>
                <a:sym typeface="Arial"/>
                <a:hlinkClick r:id="rId4"/>
              </a:rPr>
              <a:t>https://www.postgresql.org/docs/13/index.html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sng" strike="noStrike" cap="none">
                <a:solidFill>
                  <a:schemeClr val="hlink"/>
                </a:solidFill>
                <a:latin typeface="Arial"/>
                <a:ea typeface="Arial"/>
                <a:cs typeface="Arial"/>
                <a:sym typeface="Arial"/>
                <a:hlinkClick r:id="rId5"/>
              </a:rPr>
              <a:t>https://www.postgresqltutorial.com/</a:t>
            </a: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pt-BR" u="sng">
                <a:solidFill>
                  <a:schemeClr val="hlink"/>
                </a:solidFill>
                <a:hlinkClick r:id="rId6"/>
              </a:rPr>
              <a:t>https://www.tutorialspoint.com/postgresql/</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ge3afe03cf1_0_458"/>
          <p:cNvSpPr txBox="1">
            <a:spLocks noGrp="1"/>
          </p:cNvSpPr>
          <p:nvPr>
            <p:ph type="title" idx="4294967295"/>
          </p:nvPr>
        </p:nvSpPr>
        <p:spPr>
          <a:xfrm>
            <a:off x="1732700" y="821200"/>
            <a:ext cx="65736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pt-BR"/>
              <a:t>Referências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101eda536ef_0_0"/>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Sintaxe Index</a:t>
            </a:r>
            <a:endParaRPr sz="3600">
              <a:solidFill>
                <a:schemeClr val="accent2"/>
              </a:solidFill>
            </a:endParaRPr>
          </a:p>
        </p:txBody>
      </p:sp>
      <p:sp>
        <p:nvSpPr>
          <p:cNvPr id="374" name="Google Shape;374;g101eda536ef_0_0"/>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400"/>
              <a:buFont typeface="Arial"/>
              <a:buNone/>
            </a:pPr>
            <a:endParaRPr sz="1400" b="0" i="0" u="none" strike="noStrike" cap="none">
              <a:solidFill>
                <a:srgbClr val="C6DAEC"/>
              </a:solidFill>
              <a:latin typeface="Arial"/>
              <a:ea typeface="Arial"/>
              <a:cs typeface="Arial"/>
              <a:sym typeface="Arial"/>
            </a:endParaRPr>
          </a:p>
          <a:p>
            <a:pPr marL="0" marR="0" lvl="0" indent="0" algn="l" rtl="0">
              <a:lnSpc>
                <a:spcPct val="100000"/>
              </a:lnSpc>
              <a:spcBef>
                <a:spcPts val="0"/>
              </a:spcBef>
              <a:spcAft>
                <a:spcPts val="0"/>
              </a:spcAft>
              <a:buClr>
                <a:srgbClr val="19BBD5"/>
              </a:buClr>
              <a:buSzPts val="1400"/>
              <a:buFont typeface="Arial"/>
              <a:buNone/>
            </a:pPr>
            <a:endParaRPr sz="1400" b="0" i="0" u="none" strike="noStrike" cap="none">
              <a:solidFill>
                <a:srgbClr val="C6DAEC"/>
              </a:solidFill>
              <a:latin typeface="Arial"/>
              <a:ea typeface="Arial"/>
              <a:cs typeface="Arial"/>
              <a:sym typeface="Arial"/>
            </a:endParaRPr>
          </a:p>
          <a:p>
            <a:pPr marL="0" marR="0" lvl="0" indent="0" algn="l" rtl="0">
              <a:lnSpc>
                <a:spcPct val="100000"/>
              </a:lnSpc>
              <a:spcBef>
                <a:spcPts val="0"/>
              </a:spcBef>
              <a:spcAft>
                <a:spcPts val="0"/>
              </a:spcAft>
              <a:buClr>
                <a:srgbClr val="19BBD5"/>
              </a:buClr>
              <a:buSzPts val="1400"/>
              <a:buFont typeface="Arial"/>
              <a:buNone/>
            </a:pPr>
            <a:r>
              <a:rPr lang="pt-BR"/>
              <a:t>CREATE INDEX index_name ON table_name(column_name);</a:t>
            </a:r>
            <a:endParaRPr sz="1400" b="0" i="0" u="none" strike="noStrike" cap="none">
              <a:solidFill>
                <a:srgbClr val="C6DAE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101eda536ef_0_5"/>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Exemplo Index</a:t>
            </a:r>
            <a:endParaRPr sz="3600">
              <a:solidFill>
                <a:schemeClr val="accent2"/>
              </a:solidFill>
            </a:endParaRPr>
          </a:p>
        </p:txBody>
      </p:sp>
      <p:pic>
        <p:nvPicPr>
          <p:cNvPr id="380" name="Google Shape;380;g101eda536ef_0_5"/>
          <p:cNvPicPr preferRelativeResize="0"/>
          <p:nvPr/>
        </p:nvPicPr>
        <p:blipFill>
          <a:blip r:embed="rId3">
            <a:alphaModFix/>
          </a:blip>
          <a:stretch>
            <a:fillRect/>
          </a:stretch>
        </p:blipFill>
        <p:spPr>
          <a:xfrm>
            <a:off x="853900" y="2249098"/>
            <a:ext cx="7436197" cy="64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01eda536ef_0_12"/>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pt-BR"/>
              <a:t>Constraints</a:t>
            </a:r>
            <a:endParaRPr/>
          </a:p>
        </p:txBody>
      </p:sp>
      <p:sp>
        <p:nvSpPr>
          <p:cNvPr id="386" name="Google Shape;386;g101eda536ef_0_12"/>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pt-BR" sz="4800" b="1">
                <a:solidFill>
                  <a:schemeClr val="dk1"/>
                </a:solidFill>
                <a:latin typeface="Nixie One"/>
                <a:ea typeface="Nixie One"/>
                <a:cs typeface="Nixie One"/>
                <a:sym typeface="Nixie One"/>
              </a:rPr>
              <a:t>2</a:t>
            </a:r>
            <a:endParaRPr sz="1400" b="1" i="0" u="none" strike="noStrike" cap="non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101eda536ef_0_17"/>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O que são?</a:t>
            </a:r>
            <a:endParaRPr sz="3600">
              <a:solidFill>
                <a:schemeClr val="accent2"/>
              </a:solidFill>
            </a:endParaRPr>
          </a:p>
        </p:txBody>
      </p:sp>
      <p:sp>
        <p:nvSpPr>
          <p:cNvPr id="392" name="Google Shape;392;g101eda536ef_0_17"/>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19BBD5"/>
              </a:buClr>
              <a:buSzPts val="1400"/>
              <a:buFont typeface="Arial"/>
              <a:buNone/>
            </a:pPr>
            <a:endParaRPr sz="1400" b="0" i="0" u="none" strike="noStrike" cap="none">
              <a:solidFill>
                <a:srgbClr val="C6DAEC"/>
              </a:solidFill>
              <a:latin typeface="Arial"/>
              <a:ea typeface="Arial"/>
              <a:cs typeface="Arial"/>
              <a:sym typeface="Arial"/>
            </a:endParaRPr>
          </a:p>
          <a:p>
            <a:pPr marL="0" marR="0" lvl="0" indent="0" algn="l" rtl="0">
              <a:lnSpc>
                <a:spcPct val="115000"/>
              </a:lnSpc>
              <a:spcBef>
                <a:spcPts val="0"/>
              </a:spcBef>
              <a:spcAft>
                <a:spcPts val="0"/>
              </a:spcAft>
              <a:buClr>
                <a:srgbClr val="19BBD5"/>
              </a:buClr>
              <a:buSzPts val="1400"/>
              <a:buFont typeface="Arial"/>
              <a:buNone/>
            </a:pPr>
            <a:endParaRPr sz="1400" b="0" i="0" u="none" strike="noStrike" cap="none">
              <a:solidFill>
                <a:srgbClr val="C6DAEC"/>
              </a:solidFill>
              <a:latin typeface="Arial"/>
              <a:ea typeface="Arial"/>
              <a:cs typeface="Arial"/>
              <a:sym typeface="Arial"/>
            </a:endParaRPr>
          </a:p>
          <a:p>
            <a:pPr marL="0" marR="0" lvl="0" indent="0" algn="l" rtl="0">
              <a:lnSpc>
                <a:spcPct val="115000"/>
              </a:lnSpc>
              <a:spcBef>
                <a:spcPts val="1100"/>
              </a:spcBef>
              <a:spcAft>
                <a:spcPts val="0"/>
              </a:spcAft>
              <a:buClr>
                <a:srgbClr val="19BBD5"/>
              </a:buClr>
              <a:buSzPts val="1400"/>
              <a:buFont typeface="Arial"/>
              <a:buNone/>
            </a:pPr>
            <a:r>
              <a:rPr lang="pt-BR"/>
              <a:t>São declarações de “restrições” ou “bloqueios” e têm como fundamento a imposição de alguma regra de validação aos dados.</a:t>
            </a:r>
            <a:endParaRPr sz="1400" b="0" i="0" u="none" strike="noStrike" cap="none">
              <a:solidFill>
                <a:srgbClr val="C6DAEC"/>
              </a:solidFill>
              <a:latin typeface="Arial"/>
              <a:ea typeface="Arial"/>
              <a:cs typeface="Arial"/>
              <a:sym typeface="Arial"/>
            </a:endParaRPr>
          </a:p>
          <a:p>
            <a:pPr marL="0" marR="0" lvl="0" indent="0" algn="l" rtl="0">
              <a:lnSpc>
                <a:spcPct val="100000"/>
              </a:lnSpc>
              <a:spcBef>
                <a:spcPts val="600"/>
              </a:spcBef>
              <a:spcAft>
                <a:spcPts val="0"/>
              </a:spcAft>
              <a:buClr>
                <a:srgbClr val="19BBD5"/>
              </a:buClr>
              <a:buSzPts val="1400"/>
              <a:buFont typeface="Arial"/>
              <a:buNone/>
            </a:pPr>
            <a:endParaRPr/>
          </a:p>
          <a:p>
            <a:pPr marL="0" marR="0" lvl="0" indent="0" algn="l" rtl="0">
              <a:lnSpc>
                <a:spcPct val="100000"/>
              </a:lnSpc>
              <a:spcBef>
                <a:spcPts val="600"/>
              </a:spcBef>
              <a:spcAft>
                <a:spcPts val="0"/>
              </a:spcAft>
              <a:buClr>
                <a:srgbClr val="19BBD5"/>
              </a:buClr>
              <a:buSzPts val="1400"/>
              <a:buFont typeface="Arial"/>
              <a:buNone/>
            </a:pPr>
            <a:r>
              <a:rPr lang="pt-BR"/>
              <a:t>São separadas em: Key e columns constraints.</a:t>
            </a:r>
            <a:endParaRPr/>
          </a:p>
          <a:p>
            <a:pPr marL="0" marR="0" lvl="0" indent="0" algn="l" rtl="0">
              <a:lnSpc>
                <a:spcPct val="100000"/>
              </a:lnSpc>
              <a:spcBef>
                <a:spcPts val="0"/>
              </a:spcBef>
              <a:spcAft>
                <a:spcPts val="0"/>
              </a:spcAft>
              <a:buClr>
                <a:srgbClr val="19BBD5"/>
              </a:buClr>
              <a:buSzPts val="1400"/>
              <a:buFont typeface="Arial"/>
              <a:buNone/>
            </a:pPr>
            <a:endParaRPr sz="1400" b="0" i="0" u="none" strike="noStrike" cap="none">
              <a:solidFill>
                <a:srgbClr val="C6DAEC"/>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101eda536ef_0_23"/>
          <p:cNvSpPr txBox="1">
            <a:spLocks noGrp="1"/>
          </p:cNvSpPr>
          <p:nvPr>
            <p:ph type="title"/>
          </p:nvPr>
        </p:nvSpPr>
        <p:spPr>
          <a:xfrm>
            <a:off x="1873525" y="673650"/>
            <a:ext cx="7368900"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00"/>
              <a:buFont typeface="Arial"/>
              <a:buNone/>
            </a:pPr>
            <a:r>
              <a:rPr lang="pt-BR" sz="3600">
                <a:solidFill>
                  <a:schemeClr val="accent2"/>
                </a:solidFill>
              </a:rPr>
              <a:t>Key constraints</a:t>
            </a:r>
            <a:endParaRPr sz="3600">
              <a:solidFill>
                <a:schemeClr val="accent2"/>
              </a:solidFill>
            </a:endParaRPr>
          </a:p>
        </p:txBody>
      </p:sp>
      <p:sp>
        <p:nvSpPr>
          <p:cNvPr id="398" name="Google Shape;398;g101eda536ef_0_23"/>
          <p:cNvSpPr txBox="1">
            <a:spLocks noGrp="1"/>
          </p:cNvSpPr>
          <p:nvPr>
            <p:ph type="subTitle" idx="4294967295"/>
          </p:nvPr>
        </p:nvSpPr>
        <p:spPr>
          <a:xfrm>
            <a:off x="2171450" y="1455950"/>
            <a:ext cx="5696100" cy="31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19BBD5"/>
              </a:buClr>
              <a:buSzPts val="1400"/>
              <a:buFont typeface="Arial"/>
              <a:buNone/>
            </a:pPr>
            <a:endParaRPr/>
          </a:p>
          <a:p>
            <a:pPr marL="0" marR="0" lvl="0" indent="0" algn="l" rtl="0">
              <a:lnSpc>
                <a:spcPct val="100000"/>
              </a:lnSpc>
              <a:spcBef>
                <a:spcPts val="600"/>
              </a:spcBef>
              <a:spcAft>
                <a:spcPts val="0"/>
              </a:spcAft>
              <a:buClr>
                <a:srgbClr val="19BBD5"/>
              </a:buClr>
              <a:buSzPts val="1400"/>
              <a:buFont typeface="Arial"/>
              <a:buNone/>
            </a:pPr>
            <a:r>
              <a:rPr lang="pt-BR"/>
              <a:t>Definem a criação de Chaves e Relacionamentos existentes entre tabelas. São eles:</a:t>
            </a:r>
            <a:endParaRPr sz="1400" b="0" i="0" u="none" strike="noStrike" cap="none">
              <a:solidFill>
                <a:srgbClr val="C6DAEC"/>
              </a:solidFill>
              <a:latin typeface="Arial"/>
              <a:ea typeface="Arial"/>
              <a:cs typeface="Arial"/>
              <a:sym typeface="Arial"/>
            </a:endParaRPr>
          </a:p>
          <a:p>
            <a:pPr marL="0" marR="0" lvl="0" indent="0" algn="l" rtl="0">
              <a:lnSpc>
                <a:spcPct val="100000"/>
              </a:lnSpc>
              <a:spcBef>
                <a:spcPts val="0"/>
              </a:spcBef>
              <a:spcAft>
                <a:spcPts val="0"/>
              </a:spcAft>
              <a:buClr>
                <a:srgbClr val="19BBD5"/>
              </a:buClr>
              <a:buSzPts val="1400"/>
              <a:buFont typeface="Arial"/>
              <a:buNone/>
            </a:pPr>
            <a:endParaRPr/>
          </a:p>
          <a:p>
            <a:pPr marL="457200" marR="0" lvl="0" indent="-317500" algn="l" rtl="0">
              <a:lnSpc>
                <a:spcPct val="100000"/>
              </a:lnSpc>
              <a:spcBef>
                <a:spcPts val="0"/>
              </a:spcBef>
              <a:spcAft>
                <a:spcPts val="0"/>
              </a:spcAft>
              <a:buSzPts val="1400"/>
              <a:buChar char="➔"/>
            </a:pPr>
            <a:r>
              <a:rPr lang="pt-BR"/>
              <a:t>Primary Key</a:t>
            </a:r>
            <a:endParaRPr/>
          </a:p>
          <a:p>
            <a:pPr marL="457200" marR="0" lvl="0" indent="-317500" algn="l" rtl="0">
              <a:lnSpc>
                <a:spcPct val="100000"/>
              </a:lnSpc>
              <a:spcBef>
                <a:spcPts val="0"/>
              </a:spcBef>
              <a:spcAft>
                <a:spcPts val="0"/>
              </a:spcAft>
              <a:buSzPts val="1400"/>
              <a:buChar char="➔"/>
            </a:pPr>
            <a:r>
              <a:rPr lang="pt-BR"/>
              <a:t>Foreign Key</a:t>
            </a:r>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775</Words>
  <Application>Microsoft Office PowerPoint</Application>
  <PresentationFormat>Apresentação na tela (16:9)</PresentationFormat>
  <Paragraphs>109</Paragraphs>
  <Slides>41</Slides>
  <Notes>41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41</vt:i4>
      </vt:variant>
    </vt:vector>
  </HeadingPairs>
  <TitlesOfParts>
    <vt:vector size="45" baseType="lpstr">
      <vt:lpstr>Helvetica Neue</vt:lpstr>
      <vt:lpstr>Arial</vt:lpstr>
      <vt:lpstr>Nixie One</vt:lpstr>
      <vt:lpstr>Imogen template</vt:lpstr>
      <vt:lpstr>Módulo 28</vt:lpstr>
      <vt:lpstr>BackEnd Java</vt:lpstr>
      <vt:lpstr>Index</vt:lpstr>
      <vt:lpstr>O que são?</vt:lpstr>
      <vt:lpstr>Sintaxe Index</vt:lpstr>
      <vt:lpstr>Exemplo Index</vt:lpstr>
      <vt:lpstr>Constraints</vt:lpstr>
      <vt:lpstr>O que são?</vt:lpstr>
      <vt:lpstr>Key constraints</vt:lpstr>
      <vt:lpstr>Primary Key</vt:lpstr>
      <vt:lpstr>Exemplo Primary Key</vt:lpstr>
      <vt:lpstr>Foreign Key</vt:lpstr>
      <vt:lpstr>Exemplo Foreign Key</vt:lpstr>
      <vt:lpstr>Constraints(Unique) e Sequences</vt:lpstr>
      <vt:lpstr>Column constraints</vt:lpstr>
      <vt:lpstr>Exemplo Unique</vt:lpstr>
      <vt:lpstr>Sequences</vt:lpstr>
      <vt:lpstr>Exemplo Sequence</vt:lpstr>
      <vt:lpstr>DQL - Joins</vt:lpstr>
      <vt:lpstr>O que são?</vt:lpstr>
      <vt:lpstr>Inner Join</vt:lpstr>
      <vt:lpstr>Inner Join</vt:lpstr>
      <vt:lpstr>Exemplos Inner Join</vt:lpstr>
      <vt:lpstr>Exemplos Inner Join</vt:lpstr>
      <vt:lpstr>Left Join</vt:lpstr>
      <vt:lpstr>Left Join</vt:lpstr>
      <vt:lpstr>Exemplos Left Join</vt:lpstr>
      <vt:lpstr>Exemplos Left Join</vt:lpstr>
      <vt:lpstr>Right Join</vt:lpstr>
      <vt:lpstr>Right Join</vt:lpstr>
      <vt:lpstr>Exemplos Right Join</vt:lpstr>
      <vt:lpstr>Exemplos Right Join</vt:lpstr>
      <vt:lpstr>Full Join</vt:lpstr>
      <vt:lpstr>Full Join</vt:lpstr>
      <vt:lpstr>Exemplos Full Join</vt:lpstr>
      <vt:lpstr>Exemplos Full Join</vt:lpstr>
      <vt:lpstr>Cross Join</vt:lpstr>
      <vt:lpstr>Cross Join</vt:lpstr>
      <vt:lpstr>Exemplos Cross Join</vt:lpstr>
      <vt:lpstr>Exemplos Cross Join</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28</dc:title>
  <cp:lastModifiedBy>Lucas Moreira Negrini</cp:lastModifiedBy>
  <cp:revision>1</cp:revision>
  <dcterms:modified xsi:type="dcterms:W3CDTF">2024-11-03T11:38:56Z</dcterms:modified>
</cp:coreProperties>
</file>