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aprendi sobre </a:t>
            </a:r>
            <a:r>
              <a:rPr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Apresentação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conceitos</a:t>
            </a:r>
            <a:r>
              <a:rPr dirty="0"/>
              <a:t> e </a:t>
            </a:r>
            <a:r>
              <a:rPr dirty="0" err="1"/>
              <a:t>etapas</a:t>
            </a:r>
            <a:r>
              <a:rPr dirty="0"/>
              <a:t> do Machine Learning</a:t>
            </a:r>
          </a:p>
          <a:p>
            <a:r>
              <a:rPr dirty="0"/>
              <a:t>Criado </a:t>
            </a:r>
            <a:r>
              <a:rPr dirty="0" err="1"/>
              <a:t>por</a:t>
            </a:r>
            <a:r>
              <a:rPr lang="pt-BR" dirty="0"/>
              <a:t> </a:t>
            </a:r>
            <a:r>
              <a:rPr lang="pt-BR" b="1" dirty="0">
                <a:latin typeface="Times New Roman" panose="02020603050405020304" pitchFamily="18" charset="0"/>
                <a:ea typeface="STXingkai" panose="020B0503020204020204" pitchFamily="2" charset="-122"/>
                <a:cs typeface="Times New Roman" panose="02020603050405020304" pitchFamily="18" charset="0"/>
              </a:rPr>
              <a:t>Lucas Augusto</a:t>
            </a:r>
            <a:endParaRPr b="1" dirty="0">
              <a:latin typeface="Times New Roman" panose="02020603050405020304" pitchFamily="18" charset="0"/>
              <a:ea typeface="STXingkai" panose="020B0503020204020204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Implantação e Monitoramento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Modelo em produção.</a:t>
            </a:r>
          </a:p>
          <a:p>
            <a:r>
              <a:t>- Monitoramento contínuo para ajustes e melhorias.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Ferramentas e Bibliotecas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R, TensorFlow, Scikit-Learn, PyTorch.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de Aplicações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Assistentes virtuais (Alexa, Google Assistant).</a:t>
            </a:r>
          </a:p>
          <a:p>
            <a:r>
              <a:t>- Diagnóstico médico automatizado.</a:t>
            </a:r>
          </a:p>
          <a:p>
            <a:r>
              <a:t>- Veículos autônomos.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Learning está revolucionando várias indústrias.</a:t>
            </a:r>
          </a:p>
          <a:p>
            <a:r>
              <a:t>- Compreender as etapas é essencial para o sucesso.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Livros, artigos e sites sobre Machine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Learning (ML) é um subcampo da Inteligência Artificial (IA) que permite aos computadores aprenderem a partir de dados.</a:t>
            </a:r>
          </a:p>
          <a:p>
            <a:r>
              <a:t>- Exemplos: reconhecimento de voz, recomendação de filmes, detecção de fraudes.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Supervisionado: aprende com dados rotulados (exemplo: classificar e-mails como spam).</a:t>
            </a:r>
          </a:p>
          <a:p>
            <a:r>
              <a:t>- Não supervisionado: identifica padrões sem rótulos (exemplo: agrupamento de clientes).</a:t>
            </a:r>
          </a:p>
          <a:p>
            <a:r>
              <a:t>- Reforço: aprende por tentativa e erro (exemplo: jogos autônomos).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Etapas do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Coleta de Dados</a:t>
            </a:r>
          </a:p>
          <a:p>
            <a:r>
              <a:t>2. Limpeza e Preparo dos Dados</a:t>
            </a:r>
          </a:p>
          <a:p>
            <a:r>
              <a:t>3. Escolha do Modelo</a:t>
            </a:r>
          </a:p>
          <a:p>
            <a:r>
              <a:t>4. Treinamento</a:t>
            </a:r>
          </a:p>
          <a:p>
            <a:r>
              <a:t>5. Avaliação e Otimização</a:t>
            </a:r>
          </a:p>
          <a:p>
            <a:r>
              <a:t>6. Implantação e Monitoramento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Coleta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Fontes: Bancos de dados, APIs, sensores, web scraping.</a:t>
            </a:r>
          </a:p>
          <a:p>
            <a:r>
              <a:t>- Qualidade dos dados afeta diretamente o desempenho do modelo.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Limpeza e Preparo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Remoção de valores ausentes e inconsistentes.</a:t>
            </a:r>
          </a:p>
          <a:p>
            <a:r>
              <a:t>- Normalização e padronização.</a:t>
            </a:r>
          </a:p>
          <a:p>
            <a:r>
              <a:t>- Divisão dos dados em treino e teste.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Escolha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Modelos comuns: Regressão Linear, Árvores de Decisão, Redes Neurais.</a:t>
            </a:r>
          </a:p>
          <a:p>
            <a:r>
              <a:t>- Escolha baseada no tipo de problema e dados disponíveis.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Treinamento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 modelo ajusta parâmetros com base nos dados de treino.</a:t>
            </a:r>
          </a:p>
          <a:p>
            <a:r>
              <a:t>- Técnicas como Gradient Descent são usadas.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Avaliação e Otimização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Métricas de desempenho: Acurácia, Precisão, Recall, F1-Score.</a:t>
            </a:r>
          </a:p>
          <a:p>
            <a:r>
              <a:t>- Ajuste de hiperparâmetros e validação cruzada.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358</Words>
  <Application>Microsoft Office PowerPoint</Application>
  <PresentationFormat>Apresentação na tela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O que aprendi sobre Machine Learning</vt:lpstr>
      <vt:lpstr>O que é Machine Learning?</vt:lpstr>
      <vt:lpstr>Tipos de Machine Learning</vt:lpstr>
      <vt:lpstr>Principais Etapas do Machine Learning</vt:lpstr>
      <vt:lpstr>Coleta de Dados</vt:lpstr>
      <vt:lpstr>Limpeza e Preparo dos Dados</vt:lpstr>
      <vt:lpstr>Escolha do Modelo</vt:lpstr>
      <vt:lpstr>Treinamento do Modelo</vt:lpstr>
      <vt:lpstr>Avaliação e Otimização</vt:lpstr>
      <vt:lpstr>Implantação e Monitoramento</vt:lpstr>
      <vt:lpstr>Ferramentas e Bibliotecas</vt:lpstr>
      <vt:lpstr>Exemplos de Aplicações</vt:lpstr>
      <vt:lpstr>Conclusão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Luki Sad42</cp:lastModifiedBy>
  <cp:revision>2</cp:revision>
  <dcterms:created xsi:type="dcterms:W3CDTF">2013-01-27T09:14:16Z</dcterms:created>
  <dcterms:modified xsi:type="dcterms:W3CDTF">2025-03-02T02:20:06Z</dcterms:modified>
  <cp:category/>
</cp:coreProperties>
</file>