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276" r:id="rId5"/>
    <p:sldId id="264" r:id="rId6"/>
    <p:sldId id="265" r:id="rId7"/>
    <p:sldId id="303" r:id="rId8"/>
    <p:sldId id="304" r:id="rId9"/>
    <p:sldId id="305" r:id="rId10"/>
    <p:sldId id="306" r:id="rId11"/>
    <p:sldId id="307" r:id="rId12"/>
    <p:sldId id="308" r:id="rId13"/>
    <p:sldId id="300" r:id="rId14"/>
    <p:sldId id="309" r:id="rId15"/>
    <p:sldId id="310" r:id="rId16"/>
    <p:sldId id="31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0CA9E3BE-01B9-E0AA-D512-6BDF0DBD0F46}" v="824" dt="2023-08-16T22:36:05.934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2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69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6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1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2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6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Criação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3600" dirty="0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Play Store (Google)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Store (Apple)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Steam (Valve)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Web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Kongregate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GameJolt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Consoles (Xbox, Switch,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Onde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jogo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usar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comercialmente</a:t>
            </a:r>
            <a:endParaRPr lang="en-US" err="1"/>
          </a:p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assets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  <a:endParaRPr lang="en-US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Direitos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Autorais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515080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direito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usar comercialmente os dados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inteligência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artificial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treinada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Respeito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acima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Considerações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Éticas</a:t>
            </a:r>
          </a:p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latin typeface="Century Gothic"/>
              </a:rPr>
              <a:t>e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Diversidade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nos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000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Visão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processo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jogo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O que é Game Design?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estética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Lançamento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distribuição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ética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.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Visão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geral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sobre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o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processo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Etapas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Desenvolvimento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673D3-5DA0-AC8E-64AB-8124A5A7ABD9}"/>
              </a:ext>
            </a:extLst>
          </p:cNvPr>
          <p:cNvSpPr/>
          <p:nvPr/>
        </p:nvSpPr>
        <p:spPr>
          <a:xfrm>
            <a:off x="661736" y="1643599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1.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Idealização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8CA2C-9463-1B3D-5BDB-E5877457325E}"/>
              </a:ext>
            </a:extLst>
          </p:cNvPr>
          <p:cNvSpPr/>
          <p:nvPr/>
        </p:nvSpPr>
        <p:spPr>
          <a:xfrm>
            <a:off x="3368841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2.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Protótipo</a:t>
            </a:r>
            <a:endParaRPr lang="en-US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373D53-1AE6-1811-F351-50414D94C6DB}"/>
              </a:ext>
            </a:extLst>
          </p:cNvPr>
          <p:cNvSpPr/>
          <p:nvPr/>
        </p:nvSpPr>
        <p:spPr>
          <a:xfrm>
            <a:off x="6071649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3. Fatia Vertical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A95332-589F-8752-7BE2-DD22BF7E6D3C}"/>
              </a:ext>
            </a:extLst>
          </p:cNvPr>
          <p:cNvSpPr/>
          <p:nvPr/>
        </p:nvSpPr>
        <p:spPr>
          <a:xfrm>
            <a:off x="661734" y="2670577"/>
            <a:ext cx="2406315" cy="910964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4.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Início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Produção</a:t>
            </a:r>
            <a:endParaRPr lang="en-US" dirty="0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A6191E-7945-1508-C8CC-7C67E98140A3}"/>
              </a:ext>
            </a:extLst>
          </p:cNvPr>
          <p:cNvSpPr/>
          <p:nvPr/>
        </p:nvSpPr>
        <p:spPr>
          <a:xfrm>
            <a:off x="3368840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5. Alpha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"Feature Complete"</a:t>
            </a:r>
            <a:endParaRPr lang="en-US" sz="1800" i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025FB-2D09-E331-4417-3928293E7CF9}"/>
              </a:ext>
            </a:extLst>
          </p:cNvPr>
          <p:cNvSpPr/>
          <p:nvPr/>
        </p:nvSpPr>
        <p:spPr>
          <a:xfrm>
            <a:off x="6071648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6. Beta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"Content Complete"</a:t>
            </a:r>
            <a:endParaRPr lang="en-US" sz="1800" i="1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09772-2586-8937-F135-EA2E8B6F97F4}"/>
              </a:ext>
            </a:extLst>
          </p:cNvPr>
          <p:cNvSpPr/>
          <p:nvPr/>
        </p:nvSpPr>
        <p:spPr>
          <a:xfrm>
            <a:off x="661735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7.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Versão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Final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EA833-7ADD-1C09-2D83-1EE5C69DF633}"/>
              </a:ext>
            </a:extLst>
          </p:cNvPr>
          <p:cNvSpPr/>
          <p:nvPr/>
        </p:nvSpPr>
        <p:spPr>
          <a:xfrm>
            <a:off x="3368840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8.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Lançamento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37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Elementos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básicos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de um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sym typeface="Century Gothic"/>
              </a:rPr>
              <a:t>O que é Game Design?</a:t>
            </a:r>
            <a:endParaRPr lang="en-US" sz="4000" dirty="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Identidade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visual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em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Principais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plataformas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tecnologias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Lançamento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,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distribuição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ética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173</cp:revision>
  <dcterms:modified xsi:type="dcterms:W3CDTF">2023-10-14T00:53:43Z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