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1D5B8-AC51-48C7-985F-F71CF7A9946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CB1C-92AC-497C-8458-6ED80DF754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638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AC3CA6-9DD5-460D-9232-F2F0699226BB}" type="datetime1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678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69ED-EB52-40FE-8D39-C05C2229552A}" type="datetime1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14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DFB5-DDD5-422E-AAF5-E822F337CD2E}" type="datetime1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10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094D-FBCD-4BD4-8387-573CEBFF2753}" type="datetime1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956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FF13F9-079D-4A8B-95C1-0DE1B664B6A0}" type="datetime1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977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127-D3B5-4F6F-AC45-F787C0055656}" type="datetime1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078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20D-81C1-4CDF-A64E-4B0347716C1A}" type="datetime1">
              <a:rPr lang="es-CL" smtClean="0"/>
              <a:t>28-06-2021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781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BED-4167-4149-9295-7E671555D39F}" type="datetime1">
              <a:rPr lang="es-CL" smtClean="0"/>
              <a:t>28-06-2021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894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98A-FA76-4DFB-AB39-6BB9CB5AC41C}" type="datetime1">
              <a:rPr lang="es-CL" smtClean="0"/>
              <a:t>28-06-2021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89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7C4AB0-C9B6-4218-BC2B-99B4F30D536A}" type="datetime1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15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75FF1-977E-4BAB-BC69-11FD802F9CC5}" type="datetime1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08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D29529-B22C-41F2-852B-DF624B87B945}" type="datetime1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2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9CF49-6BFB-4961-A6F1-7D87FB6E9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Actividad sumativa 3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9F793-73D8-47FC-931D-F7C771683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Lucas Orozco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F316E9-30C4-4B35-B660-82DB57C7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46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4E68-3C9C-4FED-83D0-5F914407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Backlog inicial</a:t>
            </a:r>
            <a:endParaRPr lang="es-CL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7E9FB2A-FC7D-425C-99B4-C8FA32B83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848386"/>
              </p:ext>
            </p:extLst>
          </p:nvPr>
        </p:nvGraphicFramePr>
        <p:xfrm>
          <a:off x="1371600" y="2286000"/>
          <a:ext cx="96012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734">
                  <a:extLst>
                    <a:ext uri="{9D8B030D-6E8A-4147-A177-3AD203B41FA5}">
                      <a16:colId xmlns:a16="http://schemas.microsoft.com/office/drawing/2014/main" val="3399231344"/>
                    </a:ext>
                  </a:extLst>
                </a:gridCol>
                <a:gridCol w="7368466">
                  <a:extLst>
                    <a:ext uri="{9D8B030D-6E8A-4147-A177-3AD203B41FA5}">
                      <a16:colId xmlns:a16="http://schemas.microsoft.com/office/drawing/2014/main" val="3540628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 actividad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Actividad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4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dirty="0" err="1"/>
                        <a:t>Login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Login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5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2. Buscador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Buscador de producto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3. Carrito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Carro de compras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3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4. Pago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Pago 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4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5. Productos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Galería productos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6. Validadores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Validaciones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9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7. Respaldo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Respaldo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98456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3F695-D920-47E1-BA32-EC887D94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876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8F600-463E-4664-9A32-E73B5DB7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ES" dirty="0"/>
              <a:t>Roles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B3AB7B9-7ACA-4867-859F-82AC899CC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278189"/>
              </p:ext>
            </p:extLst>
          </p:nvPr>
        </p:nvGraphicFramePr>
        <p:xfrm>
          <a:off x="1371600" y="1735837"/>
          <a:ext cx="6859271" cy="2950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8294">
                  <a:extLst>
                    <a:ext uri="{9D8B030D-6E8A-4147-A177-3AD203B41FA5}">
                      <a16:colId xmlns:a16="http://schemas.microsoft.com/office/drawing/2014/main" val="3787824913"/>
                    </a:ext>
                  </a:extLst>
                </a:gridCol>
                <a:gridCol w="3580977">
                  <a:extLst>
                    <a:ext uri="{9D8B030D-6E8A-4147-A177-3AD203B41FA5}">
                      <a16:colId xmlns:a16="http://schemas.microsoft.com/office/drawing/2014/main" val="218467244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s-ES" sz="3300" dirty="0"/>
                        <a:t>Rol</a:t>
                      </a:r>
                      <a:endParaRPr lang="es-CL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/>
                        <a:t>Encargado</a:t>
                      </a:r>
                      <a:endParaRPr lang="es-CL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8385428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s-ES" sz="3300"/>
                        <a:t>Scrum Master</a:t>
                      </a:r>
                      <a:endParaRPr lang="es-C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/>
                        <a:t>Lucas Orozco</a:t>
                      </a:r>
                      <a:endParaRPr lang="es-CL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946022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s-ES" sz="3300"/>
                        <a:t>Product owner</a:t>
                      </a:r>
                      <a:endParaRPr lang="es-C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/>
                        <a:t>Cristian Inzunza</a:t>
                      </a:r>
                      <a:endParaRPr lang="es-CL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858742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s-ES" sz="3300"/>
                        <a:t>Scrum Team</a:t>
                      </a:r>
                      <a:endParaRPr lang="es-C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 dirty="0"/>
                        <a:t>Lucas Orozco</a:t>
                      </a:r>
                      <a:endParaRPr lang="es-CL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75262485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D6968AD9-6092-467F-AB29-794CA2E5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079" y="3850945"/>
            <a:ext cx="2321255" cy="2321255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BC0E5-E17B-46CE-8332-647FB725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079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C05F4-D5DA-4976-9739-7349C6D2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F41843-8712-4B17-8918-CD1421BC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60CBF8-1F9F-4354-BA31-A857B26E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187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DD78E-B64E-451F-A1E6-52E413A3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 prioridad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B7AF2-8C27-461A-8A80-3619810FB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CA9C8-3FC7-4539-A649-FF74E56D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040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F54D0-1F51-41C8-8A77-B1607FA2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</a:t>
            </a:r>
            <a:r>
              <a:rPr lang="es-ES" dirty="0" err="1"/>
              <a:t>planning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E712B-DC84-48E4-B5C4-4D53A783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B426A1-BDDA-4D56-86B4-8F4C74F7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524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EA5FD-630A-4ED3-8A9F-F400ED4D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</a:t>
            </a:r>
            <a:r>
              <a:rPr lang="es-ES" dirty="0" err="1"/>
              <a:t>retrospective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060C24-892D-45F1-AD77-A364E091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02558-3071-46CA-996E-1814D481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645816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345</TotalTime>
  <Words>74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Recorte</vt:lpstr>
      <vt:lpstr>Actividad sumativa 3</vt:lpstr>
      <vt:lpstr>Backlog inicial</vt:lpstr>
      <vt:lpstr>Roles</vt:lpstr>
      <vt:lpstr>Historias de usuarios</vt:lpstr>
      <vt:lpstr>Historias de usuario prioridad</vt:lpstr>
      <vt:lpstr>Sprint planning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sumativa 3</dc:title>
  <dc:creator>Lucas lml</dc:creator>
  <cp:lastModifiedBy>Lucas lml</cp:lastModifiedBy>
  <cp:revision>3</cp:revision>
  <dcterms:created xsi:type="dcterms:W3CDTF">2021-06-28T22:41:08Z</dcterms:created>
  <dcterms:modified xsi:type="dcterms:W3CDTF">2021-06-29T04:27:07Z</dcterms:modified>
</cp:coreProperties>
</file>