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C3E9A-4FCA-4900-8154-7C99C810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D2799-890E-4C43-B740-924D51701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0A575-9178-4818-8B62-F35CC93B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E9A2E-EF53-482A-BEA5-F33E00FB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0658A-162B-4AEA-88FD-EA127029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3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28304-C77F-4615-8CD4-280FF35F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65235-6CB5-4960-9AD2-1DE2789DA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36FCD-67B9-4F86-B422-42D32C51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F0080B-962C-49E9-835F-FFFBA05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59860-292C-473E-B0B4-BB8F0889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2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B23C8-E948-4F22-B271-0A3883A0D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39373B-32B1-47AF-9B14-5BC3F60D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D4B09-A8BE-4023-BD80-0FBED928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D9AB6-C586-415C-AFC0-62EE1C68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2BD64D-8374-45CF-BA48-9957C90E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3A89B-0DA1-4702-A5E9-307FADEF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C0BE0-B413-41E7-BCAA-EBC9AC26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A7630-D5C8-4953-B96C-95699360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1CD08-C47D-4F07-B237-955AB26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2C022-29EC-4A47-9C4D-DC57CAD3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3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D4FAE-7E90-421F-BD76-D3F73906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9E0846-2FF6-4B21-8564-20C57B83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7AE40-0CF4-44A1-BB71-5679113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5A5AD-764E-40A9-BFF9-8C7767E5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75531-5BEF-4554-9407-64E50155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5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8B68C-37AC-4750-820D-4ECBB5B0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18DC2-7D5F-4548-AADF-DC789E1B4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5F7126-1464-4F6D-AD42-6051886BC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32C13-B276-43C1-B94A-ADDD74B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B9A77E-9BE6-4337-A9FC-33797763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F5199-D584-4031-AA11-D5BD8CE5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20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FCC06-96FC-4143-AA9B-F6835A69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E3719-27D1-4394-92AB-535ED464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8FD59D-C499-45EC-9F21-9F873794D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C08F8E-E985-4D04-980A-0A81A17D0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1EF280-7508-41E6-9976-ADA0AA803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3303D0-AA57-409E-9B7A-A43DC6DC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6A5151-1BF8-4BBC-B8D4-61FB706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C35DEE-1E52-45A6-8C7F-21C74CC3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72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FB0E2-19C9-4D51-85CD-44F56B6B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CE78E-EF82-4C08-86C1-DA527AC2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57BABA-0A0B-47CE-8532-C586D118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37FB1A-5206-4EB0-BC0C-6AE4B7DD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99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82FA58-6936-431B-8F50-6B0011D2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1365EB-2D2D-415E-A01C-67CA492D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0827EC-8723-4CA2-913B-877BDDB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87CCA-0599-4A66-845C-511C78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321CD-C50F-40AE-BA8D-CCE35F41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46AE24-A537-4BBB-AD9F-E1D208F2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F8FD2-D2DB-400F-8EC7-6A8C42F5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3C7F8-DE76-4081-BCF2-75148ED5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45C68C-B871-4F7B-9E19-EE5EA732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32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DE717-871F-4E0A-AE58-C91D6720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42FC27-540E-40C8-8451-3502C3C7A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B49D97-1BED-4F3F-A164-209375BD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9026DA-3D60-41A7-866C-9EBE5FEB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8C06C-5944-401B-B2A8-C6135BCB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826701-1DE0-4AFC-8B64-B27C8356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6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8FAFBD-75CD-4EB5-890C-8072DDE1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08C9C-4528-4D63-8352-2D4DA164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9854D-A353-42D7-8BA4-4B86965C1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4E06-27C3-4B1E-ACBC-057D904DE0F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68480-A508-406A-B17A-0D702F6AA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818AE5-44E0-4038-87A3-D93FE2B0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790F-6E9D-4A3B-AB63-911A833B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6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81EED6-7515-4A84-A207-6878205D0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pt-BR" dirty="0" err="1"/>
              <a:t>SPFCLife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AF817-0591-4EC8-BE57-568280E3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Por Lucas Osakwe</a:t>
            </a:r>
          </a:p>
        </p:txBody>
      </p:sp>
      <p:pic>
        <p:nvPicPr>
          <p:cNvPr id="1026" name="Picture 2" descr="Estádio Cícero Pompeu de Toledo – Wikipédia, a enciclopédia livre">
            <a:extLst>
              <a:ext uri="{FF2B5EF4-FFF2-40B4-BE49-F238E27FC236}">
                <a16:creationId xmlns:a16="http://schemas.microsoft.com/office/drawing/2014/main" id="{1BE5E161-7B10-4DCD-BA3D-3A6A7C95A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6" b="-1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7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64506-B3D0-40BF-A668-98311E2F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Analisando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site…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3091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8" name="Picture 8" descr="Node.js – Wikipédia, a enciclopédia livre">
            <a:extLst>
              <a:ext uri="{FF2B5EF4-FFF2-40B4-BE49-F238E27FC236}">
                <a16:creationId xmlns:a16="http://schemas.microsoft.com/office/drawing/2014/main" id="{A3F3A8E6-1350-44AC-BCDA-2195200D9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 r="-1" b="-1"/>
          <a:stretch/>
        </p:blipFill>
        <p:spPr bwMode="auto">
          <a:xfrm>
            <a:off x="1246574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JavaScript – Wikipédia, a enciclopédia livre">
            <a:extLst>
              <a:ext uri="{FF2B5EF4-FFF2-40B4-BE49-F238E27FC236}">
                <a16:creationId xmlns:a16="http://schemas.microsoft.com/office/drawing/2014/main" id="{79ACBD0B-32EB-410C-A24F-97BAAAA73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4" r="509" b="-1"/>
          <a:stretch/>
        </p:blipFill>
        <p:spPr bwMode="auto">
          <a:xfrm>
            <a:off x="20" y="2279205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Oval 19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7279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Logo Html Html5 - Free image on Pixabay">
            <a:extLst>
              <a:ext uri="{FF2B5EF4-FFF2-40B4-BE49-F238E27FC236}">
                <a16:creationId xmlns:a16="http://schemas.microsoft.com/office/drawing/2014/main" id="{A4227A1D-A0AF-4425-85A6-DF254AA64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511871" y="780500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 descr="Logo CSS 3 – Logos PNG">
            <a:extLst>
              <a:ext uri="{FF2B5EF4-FFF2-40B4-BE49-F238E27FC236}">
                <a16:creationId xmlns:a16="http://schemas.microsoft.com/office/drawing/2014/main" id="{9E9F8EEB-01C7-470D-B205-B66990F2F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r="4635" b="-4"/>
          <a:stretch/>
        </p:blipFill>
        <p:spPr bwMode="auto">
          <a:xfrm>
            <a:off x="8918761" y="-4331"/>
            <a:ext cx="3273238" cy="3618965"/>
          </a:xfrm>
          <a:custGeom>
            <a:avLst/>
            <a:gdLst/>
            <a:ahLst/>
            <a:cxnLst/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9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 história, os pilares e os objetivos da educação socioemocional">
            <a:extLst>
              <a:ext uri="{FF2B5EF4-FFF2-40B4-BE49-F238E27FC236}">
                <a16:creationId xmlns:a16="http://schemas.microsoft.com/office/drawing/2014/main" id="{2B2ED8A5-D1AE-4244-9592-21C9018E8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r="11737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7FD6BE-13EF-4898-858F-EFFA05EF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Socioemocional</a:t>
            </a:r>
          </a:p>
        </p:txBody>
      </p:sp>
    </p:spTree>
    <p:extLst>
      <p:ext uri="{BB962C8B-B14F-4D97-AF65-F5344CB8AC3E}">
        <p14:creationId xmlns:p14="http://schemas.microsoft.com/office/powerpoint/2010/main" val="3628002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F06499-B4E2-494C-94FF-FE149BC0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Perguntas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AB355F-4DC3-48FF-8136-19454850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Momento em que houve o interesse pelo tema?</a:t>
            </a:r>
          </a:p>
          <a:p>
            <a:r>
              <a:rPr lang="pt-BR" dirty="0"/>
              <a:t>Como ele se insere no meu dia a dia?</a:t>
            </a:r>
          </a:p>
          <a:p>
            <a:r>
              <a:rPr lang="pt-BR" dirty="0"/>
              <a:t>Maior dificuldade?</a:t>
            </a:r>
          </a:p>
        </p:txBody>
      </p:sp>
    </p:spTree>
    <p:extLst>
      <p:ext uri="{BB962C8B-B14F-4D97-AF65-F5344CB8AC3E}">
        <p14:creationId xmlns:p14="http://schemas.microsoft.com/office/powerpoint/2010/main" val="733682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D3F3-8D81-4BA4-95B8-0FAA1ED7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dirty="0"/>
              <a:t>Valores</a:t>
            </a:r>
          </a:p>
        </p:txBody>
      </p:sp>
      <p:sp>
        <p:nvSpPr>
          <p:cNvPr id="102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F81F1-BE9F-41CE-AFD3-6C95C68D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dirty="0"/>
              <a:t>“Humildade e pés no chão”</a:t>
            </a:r>
          </a:p>
          <a:p>
            <a:r>
              <a:rPr lang="pt-BR" sz="2200" dirty="0"/>
              <a:t>Respeito</a:t>
            </a:r>
          </a:p>
          <a:p>
            <a:r>
              <a:rPr lang="pt-BR" sz="2200" dirty="0"/>
              <a:t>Senso de comodismo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B34B189-D0B8-4E99-A726-08AF96EEA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92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A5FA13F-2F52-44E3-B585-51BC5B7520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05B005-1DC7-4719-9809-F58AF3AD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Agradecimentos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DF024-78A8-4836-8B93-46893F56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/>
              <a:t>Obrigado</a:t>
            </a:r>
            <a:r>
              <a:rPr lang="en-US" sz="4600" dirty="0"/>
              <a:t> pela </a:t>
            </a:r>
            <a:r>
              <a:rPr lang="en-US" sz="4600" dirty="0" err="1"/>
              <a:t>oportunidade</a:t>
            </a:r>
            <a:r>
              <a:rPr lang="en-US" sz="4600" dirty="0"/>
              <a:t>!</a:t>
            </a:r>
          </a:p>
        </p:txBody>
      </p:sp>
      <p:sp>
        <p:nvSpPr>
          <p:cNvPr id="7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om dois de Nenê, São Paulo bate América-MG e entra no G4 - MRV no Esporte">
            <a:extLst>
              <a:ext uri="{FF2B5EF4-FFF2-40B4-BE49-F238E27FC236}">
                <a16:creationId xmlns:a16="http://schemas.microsoft.com/office/drawing/2014/main" id="{4BCE0C37-16F6-4A80-93F7-EBEEF7563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3" r="14674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0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2AAD3C-3DC8-48AD-9F5C-32FE5CFC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dirty="0"/>
              <a:t>Contexto</a:t>
            </a:r>
          </a:p>
        </p:txBody>
      </p:sp>
      <p:sp>
        <p:nvSpPr>
          <p:cNvPr id="1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1F9C357-7C2E-4F34-BC1F-F6F6523E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Vitrine de </a:t>
            </a:r>
            <a:r>
              <a:rPr lang="en-US" sz="2200" dirty="0" err="1"/>
              <a:t>negócio</a:t>
            </a:r>
            <a:endParaRPr lang="en-US" sz="2200" dirty="0"/>
          </a:p>
          <a:p>
            <a:r>
              <a:rPr lang="en-US" sz="2200" dirty="0" err="1"/>
              <a:t>Interação</a:t>
            </a:r>
            <a:r>
              <a:rPr lang="en-US" sz="2200" dirty="0"/>
              <a:t> com </a:t>
            </a:r>
            <a:r>
              <a:rPr lang="en-US" sz="2200" dirty="0" err="1"/>
              <a:t>mídias</a:t>
            </a:r>
            <a:r>
              <a:rPr lang="en-US" sz="2200" dirty="0"/>
              <a:t> </a:t>
            </a:r>
            <a:r>
              <a:rPr lang="en-US" sz="2200" dirty="0" err="1"/>
              <a:t>sociais</a:t>
            </a:r>
            <a:endParaRPr lang="en-US" sz="2200" dirty="0"/>
          </a:p>
          <a:p>
            <a:r>
              <a:rPr lang="en-US" sz="2200" dirty="0"/>
              <a:t>Moderno e </a:t>
            </a:r>
            <a:r>
              <a:rPr lang="en-US" sz="2200" dirty="0" err="1"/>
              <a:t>informativo</a:t>
            </a:r>
            <a:endParaRPr lang="en-US" sz="2200" dirty="0"/>
          </a:p>
        </p:txBody>
      </p:sp>
      <p:pic>
        <p:nvPicPr>
          <p:cNvPr id="2050" name="Picture 2" descr="Brasil, estádio Cícero Pompeu de Toledo - Morumbi, São Paulo, SPFC |  Estadio morumbi, São paulo futebol clube, Spfc">
            <a:extLst>
              <a:ext uri="{FF2B5EF4-FFF2-40B4-BE49-F238E27FC236}">
                <a16:creationId xmlns:a16="http://schemas.microsoft.com/office/drawing/2014/main" id="{5E433B74-C948-424C-BF12-3404B83B0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9" r="-1" b="1689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39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93264-3AE2-4846-9CAC-4CC981E4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Documentação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la de fundo de espaço de trabalho">
            <a:extLst>
              <a:ext uri="{FF2B5EF4-FFF2-40B4-BE49-F238E27FC236}">
                <a16:creationId xmlns:a16="http://schemas.microsoft.com/office/drawing/2014/main" id="{673FF04E-5879-4EC4-9FF8-A99E89D96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4185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C06CA-504C-412E-8620-C1239137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Ferramenta de gestão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mo usar o Trello: guia para gerir projetos com a ferramenta">
            <a:extLst>
              <a:ext uri="{FF2B5EF4-FFF2-40B4-BE49-F238E27FC236}">
                <a16:creationId xmlns:a16="http://schemas.microsoft.com/office/drawing/2014/main" id="{EEDCBF7D-CDBD-49CF-AE02-C7FF676DF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6173"/>
            <a:ext cx="7214616" cy="405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33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5 dicas para aprimorar o seu código de programação - blog.Mastertech">
            <a:extLst>
              <a:ext uri="{FF2B5EF4-FFF2-40B4-BE49-F238E27FC236}">
                <a16:creationId xmlns:a16="http://schemas.microsoft.com/office/drawing/2014/main" id="{E4E02440-EDDB-4067-A84A-615827331C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6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F2F423-8E08-4F40-AA2D-8E71CD38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Análise técnica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4ABF7-9E01-47D9-AF91-5379AC1E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Banco de dados e modelagem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32EA9FF9-6EFC-4A44-9F06-85330518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829"/>
            <a:ext cx="7214616" cy="47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49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4ABF7-9E01-47D9-AF91-5379AC1E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Banco de dados e modelagem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FD86BA-914C-4739-9D86-516B58DC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57" y="640080"/>
            <a:ext cx="512809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8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66BA-8244-4F1B-B238-B252A695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ogotipo do github - ícones de mídia social grátis">
            <a:extLst>
              <a:ext uri="{FF2B5EF4-FFF2-40B4-BE49-F238E27FC236}">
                <a16:creationId xmlns:a16="http://schemas.microsoft.com/office/drawing/2014/main" id="{C852E2E2-FFBB-428E-9BFB-588ABE586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477994" y="640080"/>
            <a:ext cx="5567220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05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05D9E2-7335-414F-80AA-F640AA4CC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8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SPFCLife</vt:lpstr>
      <vt:lpstr>Contexto</vt:lpstr>
      <vt:lpstr>Documentação</vt:lpstr>
      <vt:lpstr>Ferramenta de gestão</vt:lpstr>
      <vt:lpstr>Análise técnica</vt:lpstr>
      <vt:lpstr>Banco de dados e modelagem</vt:lpstr>
      <vt:lpstr>Banco de dados e modelagem</vt:lpstr>
      <vt:lpstr>Github</vt:lpstr>
      <vt:lpstr>Apresentação do PowerPoint</vt:lpstr>
      <vt:lpstr>Analisando o site…</vt:lpstr>
      <vt:lpstr>Socioemocional</vt:lpstr>
      <vt:lpstr>Perguntas</vt:lpstr>
      <vt:lpstr>Valores</vt:lpstr>
      <vt:lpstr>Agradecimentos</vt:lpstr>
      <vt:lpstr>Obrigado pela oportunidade!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SPFCLife</dc:title>
  <dc:creator>LUCAS OSAKWE SILVA SANTOS</dc:creator>
  <cp:lastModifiedBy>LUCAS OSAKWE SILVA SANTOS</cp:lastModifiedBy>
  <cp:revision>1</cp:revision>
  <dcterms:created xsi:type="dcterms:W3CDTF">2021-12-02T05:09:09Z</dcterms:created>
  <dcterms:modified xsi:type="dcterms:W3CDTF">2021-12-02T05:51:43Z</dcterms:modified>
</cp:coreProperties>
</file>