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DE6B9DA-ADA8-478D-B227-362D549E6A4F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68400" rIns="68400" tIns="34200" bIns="342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4B100868-34C4-485B-9AB4-72CDD4A2E979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0"/>
            <a:ext cx="9143640" cy="3463200"/>
          </a:xfrm>
          <a:prstGeom prst="rect">
            <a:avLst/>
          </a:prstGeom>
          <a:solidFill>
            <a:srgbClr val="9b0f9b"/>
          </a:solidFill>
          <a:ln>
            <a:noFill/>
          </a:ln>
        </p:spPr>
        <p:txBody>
          <a:bodyPr lIns="68400" rIns="68400" tIns="34200" bIns="342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5600" spc="-1" strike="noStrike">
                <a:solidFill>
                  <a:srgbClr val="ffffff"/>
                </a:solidFill>
                <a:latin typeface="Impact"/>
                <a:ea typeface="Impact"/>
              </a:rPr>
              <a:t>Briefing - Introdução à Pesquisa Visual</a:t>
            </a:r>
            <a:br/>
            <a:endParaRPr b="0" lang="pt-BR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209960" y="3650760"/>
            <a:ext cx="6790680" cy="474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algn="ctr">
              <a:lnSpc>
                <a:spcPct val="90000"/>
              </a:lnSpc>
            </a:pPr>
            <a:r>
              <a:rPr b="0" lang="pt-BR" sz="2600" spc="-1" strike="noStrike" u="sng">
                <a:solidFill>
                  <a:srgbClr val="666666"/>
                </a:solidFill>
                <a:uFillTx/>
                <a:latin typeface="Arial Black"/>
                <a:ea typeface="Arial Black"/>
              </a:rPr>
              <a:t>Atividade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78120" y="4173480"/>
            <a:ext cx="6969240" cy="8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90000"/>
              </a:lnSpc>
            </a:pPr>
            <a:r>
              <a:rPr b="0" lang="pt-BR" sz="11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Daniel Araujo</a:t>
            </a:r>
            <a:endParaRPr b="0" lang="pt-BR" sz="1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pt-BR" sz="11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Gustavo Carvalho</a:t>
            </a:r>
            <a:endParaRPr b="0" lang="pt-BR" sz="1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pt-BR" sz="11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Isabella Alves </a:t>
            </a:r>
            <a:endParaRPr b="0" lang="pt-BR" sz="1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pt-BR" sz="11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Lucas Pandolfi</a:t>
            </a:r>
            <a:endParaRPr b="0" lang="pt-BR" sz="1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pt-BR" sz="11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Grupo: Error 404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-360" y="0"/>
            <a:ext cx="9143640" cy="99396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Raleway"/>
                <a:ea typeface="Raleway"/>
              </a:rPr>
              <a:t>Atividade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28560" y="1369080"/>
            <a:ext cx="7886520" cy="908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algn="just">
              <a:lnSpc>
                <a:spcPct val="90000"/>
              </a:lnSpc>
              <a:spcBef>
                <a:spcPts val="799"/>
              </a:spcBef>
              <a:spcAft>
                <a:spcPts val="1599"/>
              </a:spcAft>
            </a:pPr>
            <a:r>
              <a:rPr b="1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Objetivo:</a:t>
            </a: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 Esta atividade juntamente com a </a:t>
            </a:r>
            <a:r>
              <a:rPr b="1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Pesquisa Visual - Benchmark</a:t>
            </a: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 já iniciada na atividade anterior, consiste em </a:t>
            </a:r>
            <a:r>
              <a:rPr b="1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coletar informações</a:t>
            </a: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 para construção da Identidade Visual da aplicação.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8;p15" descr=""/>
          <p:cNvPicPr/>
          <p:nvPr/>
        </p:nvPicPr>
        <p:blipFill>
          <a:blip r:embed="rId1"/>
          <a:stretch/>
        </p:blipFill>
        <p:spPr>
          <a:xfrm>
            <a:off x="4593960" y="2278440"/>
            <a:ext cx="4549680" cy="28648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781200" y="2446560"/>
            <a:ext cx="3921480" cy="22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 algn="r">
              <a:lnSpc>
                <a:spcPct val="115000"/>
              </a:lnSpc>
              <a:spcBef>
                <a:spcPts val="799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Raleway"/>
                <a:ea typeface="Raleway"/>
              </a:rPr>
              <a:t>Você deverá preencher o modelo de briefing (presentes nos próximos slides) de acordo com as </a:t>
            </a:r>
            <a:r>
              <a:rPr b="1" lang="pt-BR" sz="1400" spc="-1" strike="noStrike">
                <a:solidFill>
                  <a:srgbClr val="000000"/>
                </a:solidFill>
                <a:latin typeface="Raleway"/>
                <a:ea typeface="Raleway"/>
              </a:rPr>
              <a:t>pesquisas realizadas</a:t>
            </a:r>
            <a:r>
              <a:rPr b="0" lang="pt-BR" sz="1400" spc="-1" strike="noStrike">
                <a:solidFill>
                  <a:srgbClr val="000000"/>
                </a:solidFill>
                <a:latin typeface="Raleway"/>
                <a:ea typeface="Raleway"/>
              </a:rPr>
              <a:t> até o momento, bem como o briefing realizado junto ao Cliente que vocês farão para esta atividade,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06;p19" descr=""/>
          <p:cNvPicPr/>
          <p:nvPr/>
        </p:nvPicPr>
        <p:blipFill>
          <a:blip r:embed="rId1"/>
          <a:stretch/>
        </p:blipFill>
        <p:spPr>
          <a:xfrm>
            <a:off x="0" y="57240"/>
            <a:ext cx="9143640" cy="50245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6247440" y="2229480"/>
            <a:ext cx="2261880" cy="19872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Competência, concessão, dever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456560" y="855720"/>
            <a:ext cx="2261880" cy="19872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Diversão, triunfo, sorte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456560" y="4077720"/>
            <a:ext cx="2261880" cy="19872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Lealdade, confiança, franqueza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456560" y="2968920"/>
            <a:ext cx="2261880" cy="19872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Criatividade, variedade, divergência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6247440" y="3342240"/>
            <a:ext cx="2261880" cy="19872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Esforção, determinação, sinceridade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1961280"/>
            <a:ext cx="120636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E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x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e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m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p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l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o</a:t>
            </a:r>
            <a:br/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 P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r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á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t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i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c</a:t>
            </a:r>
            <a:br/>
            <a:r>
              <a:rPr b="0" lang="pt-BR" sz="2100" spc="-1" strike="noStrike">
                <a:solidFill>
                  <a:srgbClr val="000000"/>
                </a:solidFill>
                <a:latin typeface="Arial Black"/>
                <a:ea typeface="Arial Black"/>
              </a:rPr>
              <a:t>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101;p18" descr=""/>
          <p:cNvPicPr/>
          <p:nvPr/>
        </p:nvPicPr>
        <p:blipFill>
          <a:blip r:embed="rId1"/>
          <a:stretch/>
        </p:blipFill>
        <p:spPr>
          <a:xfrm>
            <a:off x="1206360" y="0"/>
            <a:ext cx="793728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114;p20" descr=""/>
          <p:cNvPicPr/>
          <p:nvPr/>
        </p:nvPicPr>
        <p:blipFill>
          <a:blip r:embed="rId1"/>
          <a:stretch/>
        </p:blipFill>
        <p:spPr>
          <a:xfrm>
            <a:off x="114480" y="55440"/>
            <a:ext cx="8737560" cy="49147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458280" y="1157040"/>
            <a:ext cx="3146400" cy="12524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Empresas ofertando vagas, e alunos Senai em busca de oportunidade.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744720" y="1101960"/>
            <a:ext cx="2261880" cy="138852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Automatização dos processos de gestão de estágio no Senai.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62880" y="2704680"/>
            <a:ext cx="1591560" cy="18712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0000"/>
                </a:solidFill>
                <a:latin typeface="Arial"/>
                <a:ea typeface="Arial"/>
              </a:rPr>
              <a:t>Empresas interessadas em disponibilizar vagas e alunos Senai interessados em estagiar, entrarão em contato com o site. Baseado na taxa de empregabilidade do Senai pretendemos oferecer uma aplicação onde tudo seja mais simples de se encontrar e administrar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108880" y="2932920"/>
            <a:ext cx="1495800" cy="2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Alegria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2108880" y="3240000"/>
            <a:ext cx="1495800" cy="360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Integridade e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honestidade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108880" y="3703320"/>
            <a:ext cx="1495800" cy="2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Responsabilidade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2094480" y="4035240"/>
            <a:ext cx="1495800" cy="2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Diversidade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2108880" y="4373280"/>
            <a:ext cx="1495800" cy="2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Trabalho em equipe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3759480" y="2932920"/>
            <a:ext cx="2261880" cy="2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Diversão, triunfo, sorte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3759480" y="3275640"/>
            <a:ext cx="2261880" cy="2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Lealdade, confiança, franqueza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3744720" y="3618360"/>
            <a:ext cx="2261880" cy="2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Competência, concessão, dever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3744720" y="3961080"/>
            <a:ext cx="2261880" cy="2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Criatividade, variedade, divergência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3759480" y="4318200"/>
            <a:ext cx="2261880" cy="2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Esforço, determinação, sinceridade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5193360" y="302040"/>
            <a:ext cx="2051280" cy="2098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Senai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7436880" y="325800"/>
            <a:ext cx="1267200" cy="2098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03/08/2020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907560" y="4759920"/>
            <a:ext cx="5113800" cy="2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NAS EXPLICAÇÕES DE CADA QUADRO SUBSTITUA “</a:t>
            </a:r>
            <a:r>
              <a:rPr b="1" lang="pt-BR" sz="1100" spc="-1" strike="noStrike" u="sng">
                <a:solidFill>
                  <a:srgbClr val="ff0000"/>
                </a:solidFill>
                <a:uFillTx/>
                <a:latin typeface="Calibri"/>
                <a:ea typeface="Calibri"/>
              </a:rPr>
              <a:t>MARCA</a:t>
            </a:r>
            <a:r>
              <a:rPr b="1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” POR “</a:t>
            </a:r>
            <a:r>
              <a:rPr b="1" lang="pt-BR" sz="1100" spc="-1" strike="noStrike" u="sng">
                <a:solidFill>
                  <a:srgbClr val="ff0000"/>
                </a:solidFill>
                <a:uFillTx/>
                <a:latin typeface="Calibri"/>
                <a:ea typeface="Calibri"/>
              </a:rPr>
              <a:t>WEBSITE</a:t>
            </a:r>
            <a:r>
              <a:rPr b="1" lang="pt-BR" sz="1100" spc="-1" strike="noStrike">
                <a:solidFill>
                  <a:srgbClr val="ff0000"/>
                </a:solidFill>
                <a:latin typeface="Calibri"/>
                <a:ea typeface="Calibri"/>
              </a:rPr>
              <a:t>”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LibreOffice/6.3.4.2$Windows_X86_64 LibreOffice_project/60da17e045e08f1793c57c00ba83cdfce946d0aa</Application>
  <Words>238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 Paula Oliveira</dc:creator>
  <dc:description/>
  <dc:language>pt-BR</dc:language>
  <cp:lastModifiedBy/>
  <dcterms:modified xsi:type="dcterms:W3CDTF">2020-08-03T15:38:53Z</dcterms:modified>
  <cp:revision>7</cp:revision>
  <dc:subject/>
  <dc:title>Briefing - Introdução à Pesquisa Visual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