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4"/>
  </p:sldMasterIdLst>
  <p:notesMasterIdLst>
    <p:notesMasterId r:id="rId17"/>
  </p:notesMasterIdLst>
  <p:sldIdLst>
    <p:sldId id="325" r:id="rId5"/>
    <p:sldId id="326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29" r:id="rId14"/>
    <p:sldId id="328" r:id="rId15"/>
    <p:sldId id="32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54329dbaef6ae3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0E8C-2689-4B15-B826-80064E9C0C1C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4154B-F4A3-483A-917E-306EE56506C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A62-DCE9-4436-9813-08E79A925A2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8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7F13-71B8-4E89-9805-DA65EBFE4E2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9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F798-4536-418F-AF46-E7615AACEFF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28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D190-7243-461F-A783-93D8A78C031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37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D190-7243-461F-A783-93D8A78C031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7198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D190-7243-461F-A783-93D8A78C031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364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C782-30F3-4353-A7EC-A4019AF6CF86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4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840-3F9A-41D5-88D3-AF4A12202226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3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BF7-07DF-409E-B752-2C7FF3C6934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1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DD4-B65A-4D2E-BBD5-ED45F05FDBD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7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4808-1E67-42D6-909C-FFD2C25166C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8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C86-635A-4D7D-B975-7D2311E3844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4C6A-45FD-4202-953C-8BAC2B3505A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0CF-6B8F-49E5-98A1-A47C358284A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E61-E0C4-4540-89B0-D647AC89119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BBA7-94F5-4632-977F-A069F5B4DE45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D190-7243-461F-A783-93D8A78C031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ECD169B-8845-4559-94FB-262F0E031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898" y="1707288"/>
            <a:ext cx="4684359" cy="1257238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ERROR 404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3059DB-DEA3-43E2-9BDA-A9730580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82" y="3429000"/>
            <a:ext cx="3533389" cy="12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1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CF7-1A51-40F9-AAA4-03B5F9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77" y="336676"/>
            <a:ext cx="9712998" cy="994625"/>
          </a:xfrm>
        </p:spPr>
        <p:txBody>
          <a:bodyPr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Caso de </a:t>
            </a:r>
            <a:r>
              <a:rPr lang="en-US" dirty="0" err="1"/>
              <a:t>Uso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3E9A3-8008-4E26-9420-8C532940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37" y="2146515"/>
            <a:ext cx="6314302" cy="4350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618E3-DFE9-4078-A9AE-778166802705}"/>
              </a:ext>
            </a:extLst>
          </p:cNvPr>
          <p:cNvSpPr txBox="1"/>
          <p:nvPr/>
        </p:nvSpPr>
        <p:spPr>
          <a:xfrm>
            <a:off x="1103577" y="1130852"/>
            <a:ext cx="82504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No diagrama de caso de uso temos todos os atores da aplicação e suas respectivas funcionalidades. demostrando o que cada usuário poderá efetuar dentro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86874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CF7-1A51-40F9-AAA4-03B5F9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01" y="624110"/>
            <a:ext cx="9712998" cy="994625"/>
          </a:xfrm>
        </p:spPr>
        <p:txBody>
          <a:bodyPr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2A39-B24A-4E87-A8D8-459F15AC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30" y="2460614"/>
            <a:ext cx="6158464" cy="402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22A31-3346-4886-A0A5-0BE75C5A40F7}"/>
              </a:ext>
            </a:extLst>
          </p:cNvPr>
          <p:cNvSpPr txBox="1"/>
          <p:nvPr/>
        </p:nvSpPr>
        <p:spPr>
          <a:xfrm>
            <a:off x="1239501" y="1465989"/>
            <a:ext cx="83122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No diagrama de classes temos especificado de uma forma um pouco mais técnica os métodos de cada usuário e suas ligações.</a:t>
            </a:r>
          </a:p>
        </p:txBody>
      </p:sp>
    </p:spTree>
    <p:extLst>
      <p:ext uri="{BB962C8B-B14F-4D97-AF65-F5344CB8AC3E}">
        <p14:creationId xmlns:p14="http://schemas.microsoft.com/office/powerpoint/2010/main" val="1343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2386AF-C9D1-4960-BB9E-914D2CF96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7531" y="2353067"/>
            <a:ext cx="6363730" cy="508810"/>
          </a:xfrm>
        </p:spPr>
        <p:txBody>
          <a:bodyPr>
            <a:normAutofit/>
          </a:bodyPr>
          <a:lstStyle/>
          <a:p>
            <a:pPr algn="l"/>
            <a:r>
              <a:rPr lang="pt-BR" sz="1400" dirty="0">
                <a:solidFill>
                  <a:schemeClr val="tx1"/>
                </a:solidFill>
              </a:rPr>
              <a:t>https://www.linkedin.com/in/gustavo-henrique-xavier-carvalho-6a1945196/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87188-21B7-4ED5-9418-5B283269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11" y="1184987"/>
            <a:ext cx="1071434" cy="1071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E8815-8ED2-4BD3-AE13-3B4ECBBC6454}"/>
              </a:ext>
            </a:extLst>
          </p:cNvPr>
          <p:cNvSpPr txBox="1"/>
          <p:nvPr/>
        </p:nvSpPr>
        <p:spPr>
          <a:xfrm>
            <a:off x="3797645" y="3075547"/>
            <a:ext cx="402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Roboto"/>
              </a:rPr>
              <a:t>Lucas de Lagos Pandolfi Garcia</a:t>
            </a: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AB13F-E535-4329-8C0F-990025558AAE}"/>
              </a:ext>
            </a:extLst>
          </p:cNvPr>
          <p:cNvSpPr txBox="1"/>
          <p:nvPr/>
        </p:nvSpPr>
        <p:spPr>
          <a:xfrm>
            <a:off x="4081334" y="247136"/>
            <a:ext cx="332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INTEGRANTES: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06588-C67B-44B7-A54B-72825E9EB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11" y="2857351"/>
            <a:ext cx="1071434" cy="1071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EBD9B7-AAD3-41F6-A501-0FB2CC9340E8}"/>
              </a:ext>
            </a:extLst>
          </p:cNvPr>
          <p:cNvSpPr txBox="1"/>
          <p:nvPr/>
        </p:nvSpPr>
        <p:spPr>
          <a:xfrm>
            <a:off x="3797645" y="1688438"/>
            <a:ext cx="402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Gustavo Henrique Xavier Carvalho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7E687-5B06-4B81-ADE9-2078A38C8F3E}"/>
              </a:ext>
            </a:extLst>
          </p:cNvPr>
          <p:cNvSpPr txBox="1"/>
          <p:nvPr/>
        </p:nvSpPr>
        <p:spPr>
          <a:xfrm>
            <a:off x="2573811" y="3988566"/>
            <a:ext cx="6104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https://www.linkedin.com/in/lucas-pandolfi-911491198/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3664D9-03D1-42C1-803D-31ADDCC6B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11" y="4535120"/>
            <a:ext cx="1137893" cy="1137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067CCC-3D9F-4164-9302-9C044543CA32}"/>
              </a:ext>
            </a:extLst>
          </p:cNvPr>
          <p:cNvSpPr txBox="1"/>
          <p:nvPr/>
        </p:nvSpPr>
        <p:spPr>
          <a:xfrm>
            <a:off x="2477531" y="5749959"/>
            <a:ext cx="6104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https://www.linkedin.com/in/daniel-araujo-113918197/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B7565-F0E9-49DC-8F86-972247F4F013}"/>
              </a:ext>
            </a:extLst>
          </p:cNvPr>
          <p:cNvSpPr txBox="1"/>
          <p:nvPr/>
        </p:nvSpPr>
        <p:spPr>
          <a:xfrm>
            <a:off x="3793268" y="4838485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Roboto"/>
              </a:rPr>
              <a:t>Daniel Araujo Teixeira Matos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89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CF7-1A51-40F9-AAA4-03B5F9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01" y="624110"/>
            <a:ext cx="9712998" cy="994625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1648-3500-45FE-B949-B957146F6BBF}"/>
              </a:ext>
            </a:extLst>
          </p:cNvPr>
          <p:cNvSpPr txBox="1"/>
          <p:nvPr/>
        </p:nvSpPr>
        <p:spPr>
          <a:xfrm>
            <a:off x="1239501" y="1618735"/>
            <a:ext cx="84643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 objetivo desse projeto era desenvolver uma aplicação que automatizasse o processo de ofertar vagas disponibilizadas por empresas parceiras do Senai para os alunos. Tudo isso em uma única plataforma de fácil acesso e controle.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E2E5D-D9BB-4BA8-B835-764E6A4E1D2A}"/>
              </a:ext>
            </a:extLst>
          </p:cNvPr>
          <p:cNvSpPr txBox="1"/>
          <p:nvPr/>
        </p:nvSpPr>
        <p:spPr>
          <a:xfrm>
            <a:off x="1239501" y="3415378"/>
            <a:ext cx="83369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Para o desenvolvimento da aplicação foram utilizados a metodologia SCRUM, tendo o seu Banco de dados desenvolvido em SQL Server, o Back-End em c# com uso de Frameworks, o Front-</a:t>
            </a:r>
            <a:r>
              <a:rPr lang="pt-BR" sz="2000" dirty="0" err="1"/>
              <a:t>End</a:t>
            </a:r>
            <a:r>
              <a:rPr lang="pt-BR" sz="2000" dirty="0"/>
              <a:t> em ReactJS e o Mobile em React Native.</a:t>
            </a:r>
          </a:p>
        </p:txBody>
      </p:sp>
    </p:spTree>
    <p:extLst>
      <p:ext uri="{BB962C8B-B14F-4D97-AF65-F5344CB8AC3E}">
        <p14:creationId xmlns:p14="http://schemas.microsoft.com/office/powerpoint/2010/main" val="408643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CF7-1A51-40F9-AAA4-03B5F9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01" y="624110"/>
            <a:ext cx="9712998" cy="994625"/>
          </a:xfrm>
        </p:spPr>
        <p:txBody>
          <a:bodyPr>
            <a:normAutofit/>
          </a:bodyPr>
          <a:lstStyle/>
          <a:p>
            <a:r>
              <a:rPr lang="en-US" dirty="0" err="1"/>
              <a:t>Escopo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1648-3500-45FE-B949-B957146F6BBF}"/>
              </a:ext>
            </a:extLst>
          </p:cNvPr>
          <p:cNvSpPr txBox="1"/>
          <p:nvPr/>
        </p:nvSpPr>
        <p:spPr>
          <a:xfrm>
            <a:off x="1239501" y="1618735"/>
            <a:ext cx="8464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Foram desenvolvidos uma aplicação web e mobile em cima de uma API, que serve como provedor de dados em formato JSON para as aplicações.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23716-4989-404A-8308-18AD2101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01" y="2837075"/>
            <a:ext cx="7753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CF7-1A51-40F9-AAA4-03B5F9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01" y="624110"/>
            <a:ext cx="9712998" cy="994625"/>
          </a:xfrm>
        </p:spPr>
        <p:txBody>
          <a:bodyPr>
            <a:normAutofit/>
          </a:bodyPr>
          <a:lstStyle/>
          <a:p>
            <a:r>
              <a:rPr lang="en-US" dirty="0" err="1"/>
              <a:t>Atores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0E092-FEEE-4F6B-9EF2-A97F0392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01" y="2863035"/>
            <a:ext cx="7743825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DB743-506B-4660-A8EA-12B16D09FBCF}"/>
              </a:ext>
            </a:extLst>
          </p:cNvPr>
          <p:cNvSpPr txBox="1"/>
          <p:nvPr/>
        </p:nvSpPr>
        <p:spPr>
          <a:xfrm>
            <a:off x="1239501" y="1618735"/>
            <a:ext cx="85632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Os atores do nosso sistema são as empresas, alunos e administradores, responsáveis por executar certas funcionalidades em nossa aplicação e o próprio sistema em si que é o responsável por fazer tudo isso funcionar.</a:t>
            </a:r>
          </a:p>
        </p:txBody>
      </p:sp>
    </p:spTree>
    <p:extLst>
      <p:ext uri="{BB962C8B-B14F-4D97-AF65-F5344CB8AC3E}">
        <p14:creationId xmlns:p14="http://schemas.microsoft.com/office/powerpoint/2010/main" val="370815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CF7-1A51-40F9-AAA4-03B5F9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01" y="624110"/>
            <a:ext cx="9712998" cy="994625"/>
          </a:xfrm>
        </p:spPr>
        <p:txBody>
          <a:bodyPr>
            <a:normAutofit/>
          </a:bodyPr>
          <a:lstStyle/>
          <a:p>
            <a:r>
              <a:rPr lang="en-US" dirty="0" err="1"/>
              <a:t>Requesitos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A510A-9DBF-4F89-8D2C-F148A665FE55}"/>
              </a:ext>
            </a:extLst>
          </p:cNvPr>
          <p:cNvSpPr txBox="1"/>
          <p:nvPr/>
        </p:nvSpPr>
        <p:spPr>
          <a:xfrm>
            <a:off x="1050324" y="1515415"/>
            <a:ext cx="851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Aqui estão os nossos requisitos funcionais, sendo os principais cadastro, atualização e exclusão de usuários e vagas.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41357F-50D1-4A52-A6C1-0FDFBBFA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45" y="2440444"/>
            <a:ext cx="6803940" cy="43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3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72412D-CFB8-4551-A076-71BB4D22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2388"/>
            <a:ext cx="7112000" cy="62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7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6797C-5B37-416F-AEE6-4AAC6B6B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2" y="68638"/>
            <a:ext cx="6743698" cy="67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CF7-1A51-40F9-AAA4-03B5F9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01" y="624110"/>
            <a:ext cx="9712998" cy="994625"/>
          </a:xfrm>
        </p:spPr>
        <p:txBody>
          <a:bodyPr>
            <a:normAutofit/>
          </a:bodyPr>
          <a:lstStyle/>
          <a:p>
            <a:r>
              <a:rPr lang="en-US" dirty="0" err="1"/>
              <a:t>Requesitos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A510A-9DBF-4F89-8D2C-F148A665FE55}"/>
              </a:ext>
            </a:extLst>
          </p:cNvPr>
          <p:cNvSpPr txBox="1"/>
          <p:nvPr/>
        </p:nvSpPr>
        <p:spPr>
          <a:xfrm>
            <a:off x="1050324" y="1515415"/>
            <a:ext cx="851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São requisitos focados no sistema, um exemplo seriam os softwares utilizados para o desenvolvimento do sistema.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E65D1-D61B-4C96-9E51-CCB764F6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20" y="2223300"/>
            <a:ext cx="5759702" cy="46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CF7-1A51-40F9-AAA4-03B5F9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01" y="624110"/>
            <a:ext cx="9712998" cy="994625"/>
          </a:xfrm>
        </p:spPr>
        <p:txBody>
          <a:bodyPr>
            <a:normAutofit/>
          </a:bodyPr>
          <a:lstStyle/>
          <a:p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Negocios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A510A-9DBF-4F89-8D2C-F148A665FE55}"/>
              </a:ext>
            </a:extLst>
          </p:cNvPr>
          <p:cNvSpPr txBox="1"/>
          <p:nvPr/>
        </p:nvSpPr>
        <p:spPr>
          <a:xfrm>
            <a:off x="1482810" y="1447339"/>
            <a:ext cx="79755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São as regras que precisam ser seguidas durante o desenvolvimento da aplicação.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BA91E-D0B0-49A2-9D8C-E7F9A91A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76" y="2155225"/>
            <a:ext cx="6382159" cy="41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96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32313"/>
      </a:accent1>
      <a:accent2>
        <a:srgbClr val="FF0000"/>
      </a:accent2>
      <a:accent3>
        <a:srgbClr val="3A3A3A"/>
      </a:accent3>
      <a:accent4>
        <a:srgbClr val="932313"/>
      </a:accent4>
      <a:accent5>
        <a:srgbClr val="F8D1CC"/>
      </a:accent5>
      <a:accent6>
        <a:srgbClr val="C00000"/>
      </a:accent6>
      <a:hlink>
        <a:srgbClr val="62170C"/>
      </a:hlink>
      <a:folHlink>
        <a:srgbClr val="C42F1A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89A431E-722E-4593-BF48-1C42686E4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F4E112-810E-4A37-A8B2-3B5DDE7714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0306FE-3C13-447E-86EE-A14EA9341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324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Trebuchet MS</vt:lpstr>
      <vt:lpstr>Wingdings 3</vt:lpstr>
      <vt:lpstr>Facet</vt:lpstr>
      <vt:lpstr>ERROR 404</vt:lpstr>
      <vt:lpstr>Introdução:</vt:lpstr>
      <vt:lpstr>Escopo:</vt:lpstr>
      <vt:lpstr>Atores:</vt:lpstr>
      <vt:lpstr>Requesitos Funcionais:</vt:lpstr>
      <vt:lpstr>Apresentação do PowerPoint</vt:lpstr>
      <vt:lpstr>Apresentação do PowerPoint</vt:lpstr>
      <vt:lpstr>Requesitos Não Funcionais:</vt:lpstr>
      <vt:lpstr>Regras de Negocios:</vt:lpstr>
      <vt:lpstr>Diagrama de Caso de Uso:</vt:lpstr>
      <vt:lpstr>Diagrama de Classe: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404</dc:title>
  <dc:creator>minei</dc:creator>
  <cp:lastModifiedBy>lucas pandolfi</cp:lastModifiedBy>
  <cp:revision>12</cp:revision>
  <dcterms:created xsi:type="dcterms:W3CDTF">2020-12-14T17:56:40Z</dcterms:created>
  <dcterms:modified xsi:type="dcterms:W3CDTF">2020-12-15T15:54:35Z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