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 Dec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-bold.fntdata"/><Relationship Id="rId6" Type="http://schemas.openxmlformats.org/officeDocument/2006/relationships/slide" Target="slides/slide1.xml"/><Relationship Id="rId18" Type="http://schemas.openxmlformats.org/officeDocument/2006/relationships/font" Target="fonts/LexendDe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282f6d8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2282f6d8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282f6d8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2282f6d8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f91ac415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f91ac415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f91ac415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f91ac415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2282f6d8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2282f6d8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2282f6d82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2282f6d82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282f6d82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2282f6d82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Interpreter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85800" y="2970600"/>
            <a:ext cx="6319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uli"/>
                <a:ea typeface="Muli"/>
                <a:cs typeface="Muli"/>
                <a:sym typeface="Muli"/>
              </a:rPr>
              <a:t>Discentes: </a:t>
            </a:r>
            <a:r>
              <a:rPr lang="pt-BR"/>
              <a:t>Lucas Henrique de Souza Paulino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    Carlos Vinícius Garcia de Moura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t-BR"/>
              <a:t>Introdução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80550" y="1352550"/>
            <a:ext cx="79362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711200" rtl="0" algn="just">
              <a:lnSpc>
                <a:spcPct val="16673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O padrão de projeto Interpreter é um padrão comportamental que define uma forma de representar gramáticas ou regras de uma linguagem específica e interpretar suas expressões;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711200" rtl="0" algn="just">
              <a:lnSpc>
                <a:spcPct val="16673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Ele permite interpretar a avaliar sentenças em uma linguagem, fornecendo uma maneira flexível de processar e executar comandos ou expressões complexas.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t-BR"/>
              <a:t>Problema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80550" y="1352550"/>
            <a:ext cx="79251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711200" rtl="0" algn="just">
              <a:lnSpc>
                <a:spcPct val="16673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Em alguns sistemas, é necessário interpretar e executar comandos ou expressões complexas, como uma linguagem de consulta, filtros ou regras de negócios;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711200" rtl="0" algn="just">
              <a:lnSpc>
                <a:spcPct val="16673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Construir um analisador sintático para processar essas expressões pode ser trabalhoso e inflexível, especialmente quando há mudanças frequentes nas regras ou gramáticas;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711200" rtl="0" algn="just">
              <a:lnSpc>
                <a:spcPct val="16673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Além disso, a manutenção de um analisador sintático complexo pode ser custosa e dificultar a extensibilidade do sistema.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just">
              <a:lnSpc>
                <a:spcPct val="16673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t-BR"/>
              <a:t>Solução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80550" y="1352550"/>
            <a:ext cx="79251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711200" rtl="0" algn="just">
              <a:lnSpc>
                <a:spcPct val="16673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O padrão Interpreter propõe uma solução baseada na criação de uma estrutura de árvore sintática que representa a gramática ou regras de uma linguagem;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711200" rtl="0" algn="just">
              <a:lnSpc>
                <a:spcPct val="16673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Cada nó da árvore representa um símbolo terminal ou não terminal da linguagem;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711200" rtl="0" algn="just">
              <a:lnSpc>
                <a:spcPct val="16673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⬡"/>
            </a:pPr>
            <a:r>
              <a:rPr lang="pt-BR" sz="1400">
                <a:latin typeface="Roboto"/>
                <a:ea typeface="Roboto"/>
                <a:cs typeface="Roboto"/>
                <a:sym typeface="Roboto"/>
              </a:rPr>
              <a:t>A interpretação ocorre percorrendo a árvore sintática, avaliando cada nó e executando as ações correspondentes.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just">
              <a:lnSpc>
                <a:spcPct val="16673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pt-BR"/>
              <a:t>Estrutura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471613"/>
            <a:ext cx="44291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696675" y="1991850"/>
            <a:ext cx="5895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&lt;Hor</a:t>
            </a:r>
            <a:r>
              <a:rPr lang="pt-BR"/>
              <a:t>aDoCódigo</a:t>
            </a:r>
            <a:r>
              <a:rPr lang="pt-BR"/>
              <a:t>/&gt;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056750" y="527400"/>
            <a:ext cx="7030500" cy="40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400">
                <a:latin typeface="Roboto"/>
                <a:ea typeface="Roboto"/>
                <a:cs typeface="Roboto"/>
                <a:sym typeface="Roboto"/>
              </a:rPr>
              <a:t>Vantagens: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234950" lvl="0" marL="3429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⬡"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Facilita a implementação de uma linguagem específica, permitindo a criação de regras gramaticais de forma modular e flexível.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⬡"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Possibilita a interpretação e avaliação de expressões complexas de forma eficiente.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⬡"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Simplifica a adição de novas regras ou extensão da linguagem, pois cada nó da árvore pode ser facilmente estendido ou modificado.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⬡"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Reduz a complexidade do código ao separar a análise sintática da execução, tornando o código mais organizado e de fácil manutenção.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400">
                <a:latin typeface="Roboto"/>
                <a:ea typeface="Roboto"/>
                <a:cs typeface="Roboto"/>
                <a:sym typeface="Roboto"/>
              </a:rPr>
              <a:t>Desvantagens: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⬡"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O padrão Interpreter pode aumentar o número de classes e objetos no sistema, o que pode torná-lo mais complexo, dependendo da complexidade da gramática.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⬡"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À medida que a gramática se torna mais complexa, a construção da árvore sintática pode exigir mais recursos e ser mais lenta.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⬡"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O padrão pode não ser adequado para todas as situações, especialmente quando a gramática é extremamente complexa ou quando a performance é uma preocupação primordial.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