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Saira SemiCondensed ExtraBold"/>
      <p:bold r:id="rId21"/>
    </p:embeddedFont>
    <p:embeddedFont>
      <p:font typeface="Sor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ora-regular.fntdata"/><Relationship Id="rId21" Type="http://schemas.openxmlformats.org/officeDocument/2006/relationships/font" Target="fonts/SairaSemiCondensedExtraBold-bold.fntdata"/><Relationship Id="rId23" Type="http://schemas.openxmlformats.org/officeDocument/2006/relationships/font" Target="fonts/Sor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9b07e89ca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9b07e89ca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9368ceed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9368ceed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9b0f0e2e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9b0f0e2e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9b0f0e2e6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19b0f0e2e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9b0f0e2e6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19b0f0e2e6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eebc273f4e_0_19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eebc273f4e_0_19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9b0f0e2e6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9b0f0e2e6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a901b64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a901b64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a901b647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a901b647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ea901b647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ea901b647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eebc273f4e_0_19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eebc273f4e_0_19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9b07e89ca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9b07e89ca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9b07e89ca8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9b07e89ca8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9b07e89ca8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9b07e89ca8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9368ceedd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9368ceedd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o-PZtGEHueY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League of Legends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29" name="Google Shape;429;p45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recomendação de escolha</a:t>
            </a:r>
            <a:endParaRPr/>
          </a:p>
        </p:txBody>
      </p:sp>
      <p:sp>
        <p:nvSpPr>
          <p:cNvPr id="430" name="Google Shape;430;p45"/>
          <p:cNvSpPr/>
          <p:nvPr/>
        </p:nvSpPr>
        <p:spPr>
          <a:xfrm flipH="1" rot="10800000">
            <a:off x="4561350" y="2633806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45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2" name="Google Shape;432;p45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433" name="Google Shape;433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440" name="Google Shape;440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445" name="Google Shape;445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45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71" name="Google Shape;471;p45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rect b="b" l="l" r="r" t="t"/>
              <a:pathLst>
                <a:path extrusionOk="0" h="55733" w="69288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rect b="b" l="l" r="r" t="t"/>
              <a:pathLst>
                <a:path extrusionOk="0" h="37955" w="69182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rect b="b" l="l" r="r" t="t"/>
              <a:pathLst>
                <a:path extrusionOk="0" h="15070" w="69077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rect b="b" l="l" r="r" t="t"/>
              <a:pathLst>
                <a:path extrusionOk="0" h="5670" w="69323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rect b="b" l="l" r="r" t="t"/>
              <a:pathLst>
                <a:path extrusionOk="0" h="21040" w="10739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rect b="b" l="l" r="r" t="t"/>
              <a:pathLst>
                <a:path extrusionOk="0" h="20985" w="743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rect b="b" l="l" r="r" t="t"/>
              <a:pathLst>
                <a:path extrusionOk="0" h="11290" w="10281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rect b="b" l="l" r="r" t="t"/>
              <a:pathLst>
                <a:path extrusionOk="0" h="10018" w="9366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rect b="b" l="l" r="r" t="t"/>
              <a:pathLst>
                <a:path extrusionOk="0" h="8910" w="6867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rect b="b" l="l" r="r" t="t"/>
              <a:pathLst>
                <a:path extrusionOk="0" h="11659" w="4789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rect b="b" l="l" r="r" t="t"/>
              <a:pathLst>
                <a:path extrusionOk="0" h="17506" w="8345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 flipH="1">
              <a:off x="1807257" y="3031749"/>
              <a:ext cx="31848" cy="64270"/>
            </a:xfrm>
            <a:custGeom>
              <a:rect b="b" l="l" r="r" t="t"/>
              <a:pathLst>
                <a:path extrusionOk="0" h="4478" w="2219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1766320" y="2933276"/>
              <a:ext cx="43474" cy="73585"/>
            </a:xfrm>
            <a:custGeom>
              <a:rect b="b" l="l" r="r" t="t"/>
              <a:pathLst>
                <a:path extrusionOk="0" h="5127" w="3029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rect b="b" l="l" r="r" t="t"/>
              <a:pathLst>
                <a:path extrusionOk="0" h="28763" w="9824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rect b="b" l="l" r="r" t="t"/>
              <a:pathLst>
                <a:path extrusionOk="0" h="2642" w="45207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rect b="b" l="l" r="r" t="t"/>
              <a:pathLst>
                <a:path extrusionOk="0" h="29046" w="1303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rect b="b" l="l" r="r" t="t"/>
              <a:pathLst>
                <a:path extrusionOk="0" h="29046" w="1339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rect b="b" l="l" r="r" t="t"/>
              <a:pathLst>
                <a:path extrusionOk="0" h="29046" w="1304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rect b="b" l="l" r="r" t="t"/>
              <a:pathLst>
                <a:path extrusionOk="0" h="58303" w="28272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rect b="b" l="l" r="r" t="t"/>
              <a:pathLst>
                <a:path extrusionOk="0" h="1339" w="25631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rect b="b" l="l" r="r" t="t"/>
              <a:pathLst>
                <a:path extrusionOk="0" h="58303" w="7113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rect b="b" l="l" r="r" t="t"/>
              <a:pathLst>
                <a:path extrusionOk="0" h="14823" w="14929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rect b="b" l="l" r="r" t="t"/>
              <a:pathLst>
                <a:path extrusionOk="0" h="14858" w="14929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rect b="b" l="l" r="r" t="t"/>
              <a:pathLst>
                <a:path extrusionOk="0" h="11584" w="11795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rect b="b" l="l" r="r" t="t"/>
              <a:pathLst>
                <a:path extrusionOk="0" h="11605" w="13555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rect b="b" l="l" r="r" t="t"/>
              <a:pathLst>
                <a:path extrusionOk="0" h="64751" w="30368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rect b="b" l="l" r="r" t="t"/>
              <a:pathLst>
                <a:path extrusionOk="0" h="2783" w="132588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rect b="b" l="l" r="r" t="t"/>
              <a:pathLst>
                <a:path extrusionOk="0" h="2642" w="61647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rect b="b" l="l" r="r" t="t"/>
              <a:pathLst>
                <a:path extrusionOk="0" h="776" w="61647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rect b="b" l="l" r="r" t="t"/>
              <a:pathLst>
                <a:path extrusionOk="0" h="75749" w="42344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rect b="b" l="l" r="r" t="t"/>
              <a:pathLst>
                <a:path extrusionOk="0" h="2782" w="132588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rect b="b" l="l" r="r" t="t"/>
              <a:pathLst>
                <a:path extrusionOk="0" h="55733" w="78441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rect b="b" l="l" r="r" t="t"/>
              <a:pathLst>
                <a:path extrusionOk="0" h="40277" w="78441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rect b="b" l="l" r="r" t="t"/>
              <a:pathLst>
                <a:path extrusionOk="0" h="14331" w="78159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rect b="b" l="l" r="r" t="t"/>
              <a:pathLst>
                <a:path extrusionOk="0" h="5494" w="78441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rect b="b" l="l" r="r" t="t"/>
              <a:pathLst>
                <a:path extrusionOk="0" h="4015" w="61471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rect b="b" l="l" r="r" t="t"/>
              <a:pathLst>
                <a:path extrusionOk="0" h="31252" w="56332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rect b="b" l="l" r="r" t="t"/>
              <a:pathLst>
                <a:path extrusionOk="0" h="24026" w="38869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rect b="b" l="l" r="r" t="t"/>
              <a:pathLst>
                <a:path extrusionOk="0" h="1867" w="12147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rect b="b" l="l" r="r" t="t"/>
              <a:pathLst>
                <a:path extrusionOk="0" h="1691" w="12147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rect b="b" l="l" r="r" t="t"/>
              <a:pathLst>
                <a:path extrusionOk="0" h="1797" w="12147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rect b="b" l="l" r="r" t="t"/>
              <a:pathLst>
                <a:path extrusionOk="0" h="1655" w="12112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rect b="b" l="l" r="r" t="t"/>
              <a:pathLst>
                <a:path extrusionOk="0" h="1867" w="12183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rect b="b" l="l" r="r" t="t"/>
              <a:pathLst>
                <a:path extrusionOk="0" h="10379" w="28589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rect b="b" l="l" r="r" t="t"/>
              <a:pathLst>
                <a:path extrusionOk="0" h="2329" w="12921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rect b="b" l="l" r="r" t="t"/>
              <a:pathLst>
                <a:path extrusionOk="0" h="2137" w="11866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rect b="b" l="l" r="r" t="t"/>
              <a:pathLst>
                <a:path extrusionOk="0" h="886" w="12358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rect b="b" l="l" r="r" t="t"/>
              <a:pathLst>
                <a:path extrusionOk="0" h="710" w="11232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 flipH="1">
              <a:off x="2874603" y="2899930"/>
              <a:ext cx="31346" cy="12659"/>
            </a:xfrm>
            <a:custGeom>
              <a:rect b="b" l="l" r="r" t="t"/>
              <a:pathLst>
                <a:path extrusionOk="0" h="882" w="2184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 flipH="1">
              <a:off x="2906441" y="2942879"/>
              <a:ext cx="31346" cy="10721"/>
            </a:xfrm>
            <a:custGeom>
              <a:rect b="b" l="l" r="r" t="t"/>
              <a:pathLst>
                <a:path extrusionOk="0" h="747" w="2184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flipH="1">
              <a:off x="2748755" y="2852229"/>
              <a:ext cx="20237" cy="2139"/>
            </a:xfrm>
            <a:custGeom>
              <a:rect b="b" l="l" r="r" t="t"/>
              <a:pathLst>
                <a:path extrusionOk="0" h="149" w="141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 flipH="1">
              <a:off x="2760383" y="2867201"/>
              <a:ext cx="26294" cy="2440"/>
            </a:xfrm>
            <a:custGeom>
              <a:rect b="b" l="l" r="r" t="t"/>
              <a:pathLst>
                <a:path extrusionOk="0" h="170" w="1832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 flipH="1">
              <a:off x="2791216" y="2957377"/>
              <a:ext cx="24270" cy="2569"/>
            </a:xfrm>
            <a:custGeom>
              <a:rect b="b" l="l" r="r" t="t"/>
              <a:pathLst>
                <a:path extrusionOk="0" h="179" w="1691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 flipH="1">
              <a:off x="2986803" y="2901724"/>
              <a:ext cx="67213" cy="14898"/>
            </a:xfrm>
            <a:custGeom>
              <a:rect b="b" l="l" r="r" t="t"/>
              <a:pathLst>
                <a:path extrusionOk="0" h="1038" w="4683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flipH="1">
              <a:off x="2624452" y="3299177"/>
              <a:ext cx="69236" cy="28317"/>
            </a:xfrm>
            <a:custGeom>
              <a:rect b="b" l="l" r="r" t="t"/>
              <a:pathLst>
                <a:path extrusionOk="0" h="1973" w="4824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rect b="b" l="l" r="r" t="t"/>
              <a:pathLst>
                <a:path extrusionOk="0" h="7240" w="7112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rect b="b" l="l" r="r" t="t"/>
              <a:pathLst>
                <a:path extrusionOk="0" h="4085" w="7219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rect b="b" l="l" r="r" t="t"/>
              <a:pathLst>
                <a:path extrusionOk="0" h="2695" w="933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rect b="b" l="l" r="r" t="t"/>
              <a:pathLst>
                <a:path extrusionOk="0" h="10792" w="28836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rect b="b" l="l" r="r" t="t"/>
              <a:pathLst>
                <a:path extrusionOk="0" h="8239" w="8873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rect b="b" l="l" r="r" t="t"/>
              <a:pathLst>
                <a:path extrusionOk="0" h="4824" w="10246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rect b="b" l="l" r="r" t="t"/>
              <a:pathLst>
                <a:path extrusionOk="0" h="15681" w="19858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rect b="b" l="l" r="r" t="t"/>
              <a:pathLst>
                <a:path extrusionOk="0" h="7393" w="8458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flipH="1">
              <a:off x="2464238" y="2903446"/>
              <a:ext cx="49028" cy="44981"/>
            </a:xfrm>
            <a:custGeom>
              <a:rect b="b" l="l" r="r" t="t"/>
              <a:pathLst>
                <a:path extrusionOk="0" h="3134" w="3416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flipH="1">
              <a:off x="2937787" y="3186478"/>
              <a:ext cx="101573" cy="3043"/>
            </a:xfrm>
            <a:custGeom>
              <a:rect b="b" l="l" r="r" t="t"/>
              <a:pathLst>
                <a:path extrusionOk="0" h="212" w="7077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flipH="1">
              <a:off x="2929190" y="3200632"/>
              <a:ext cx="114720" cy="3043"/>
            </a:xfrm>
            <a:custGeom>
              <a:rect b="b" l="l" r="r" t="t"/>
              <a:pathLst>
                <a:path extrusionOk="0" h="212" w="7993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flipH="1">
              <a:off x="2531966" y="3196584"/>
              <a:ext cx="72265" cy="3043"/>
            </a:xfrm>
            <a:custGeom>
              <a:rect b="b" l="l" r="r" t="t"/>
              <a:pathLst>
                <a:path extrusionOk="0" h="212" w="5035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 flipH="1">
              <a:off x="2537519" y="3212259"/>
              <a:ext cx="60151" cy="3545"/>
            </a:xfrm>
            <a:custGeom>
              <a:rect b="b" l="l" r="r" t="t"/>
              <a:pathLst>
                <a:path extrusionOk="0" h="247" w="4191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 flipH="1">
              <a:off x="2544593" y="2954004"/>
              <a:ext cx="38422" cy="49028"/>
            </a:xfrm>
            <a:custGeom>
              <a:rect b="b" l="l" r="r" t="t"/>
              <a:pathLst>
                <a:path extrusionOk="0" h="3416" w="2677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 flipH="1">
              <a:off x="2820534" y="3093488"/>
              <a:ext cx="62161" cy="10119"/>
            </a:xfrm>
            <a:custGeom>
              <a:rect b="b" l="l" r="r" t="t"/>
              <a:pathLst>
                <a:path extrusionOk="0" h="705" w="4331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 flipH="1">
              <a:off x="2624949" y="3100536"/>
              <a:ext cx="30327" cy="33599"/>
            </a:xfrm>
            <a:custGeom>
              <a:rect b="b" l="l" r="r" t="t"/>
              <a:pathLst>
                <a:path extrusionOk="0" h="2341" w="2113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2462216" y="2896384"/>
              <a:ext cx="67227" cy="67227"/>
            </a:xfrm>
            <a:custGeom>
              <a:rect b="b" l="l" r="r" t="t"/>
              <a:pathLst>
                <a:path extrusionOk="0" h="4684" w="4684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rect b="b" l="l" r="r" t="t"/>
              <a:pathLst>
                <a:path extrusionOk="0" h="159171" w="41896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rect b="b" l="l" r="r" t="t"/>
              <a:pathLst>
                <a:path extrusionOk="0" h="159171" w="7816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rect b="b" l="l" r="r" t="t"/>
              <a:pathLst>
                <a:path extrusionOk="0" h="159171" w="37742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rect b="b" l="l" r="r" t="t"/>
              <a:pathLst>
                <a:path extrusionOk="0" h="159171" w="7042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rect b="b" l="l" r="r" t="t"/>
              <a:pathLst>
                <a:path extrusionOk="0" h="159170" w="28236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rect b="b" l="l" r="r" t="t"/>
              <a:pathLst>
                <a:path extrusionOk="0" h="159170" w="11865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rect b="b" l="l" r="r" t="t"/>
              <a:pathLst>
                <a:path extrusionOk="0" h="159170" w="7042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rect b="b" l="l" r="r" t="t"/>
              <a:pathLst>
                <a:path extrusionOk="0" h="1092" w="33835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rect b="b" l="l" r="r" t="t"/>
              <a:pathLst>
                <a:path extrusionOk="0" h="1093" w="33835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rect b="b" l="l" r="r" t="t"/>
              <a:pathLst>
                <a:path extrusionOk="0" h="9036" w="8732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 flipH="1">
              <a:off x="3507326" y="2589782"/>
              <a:ext cx="62936" cy="54023"/>
            </a:xfrm>
            <a:custGeom>
              <a:rect b="b" l="l" r="r" t="t"/>
              <a:pathLst>
                <a:path extrusionOk="0" h="3764" w="4385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rect b="b" l="l" r="r" t="t"/>
              <a:pathLst>
                <a:path extrusionOk="0" h="11711" w="15844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>
              <a:off x="3582634" y="2659359"/>
              <a:ext cx="88942" cy="66725"/>
            </a:xfrm>
            <a:custGeom>
              <a:rect b="b" l="l" r="r" t="t"/>
              <a:pathLst>
                <a:path extrusionOk="0" h="4649" w="6197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rect b="b" l="l" r="r" t="t"/>
              <a:pathLst>
                <a:path extrusionOk="0" h="5986" w="7042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 flipH="1">
              <a:off x="3572017" y="2563341"/>
              <a:ext cx="24772" cy="80360"/>
            </a:xfrm>
            <a:custGeom>
              <a:rect b="b" l="l" r="r" t="t"/>
              <a:pathLst>
                <a:path extrusionOk="0" h="5599" w="1726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rect b="b" l="l" r="r" t="t"/>
              <a:pathLst>
                <a:path extrusionOk="0" h="9612" w="9683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rect b="b" l="l" r="r" t="t"/>
              <a:pathLst>
                <a:path extrusionOk="0" h="7844" w="7183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rect b="b" l="l" r="r" t="t"/>
              <a:pathLst>
                <a:path extrusionOk="0" h="7423" w="8803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flipH="1">
              <a:off x="3655404" y="2566370"/>
              <a:ext cx="37403" cy="32867"/>
            </a:xfrm>
            <a:custGeom>
              <a:rect b="b" l="l" r="r" t="t"/>
              <a:pathLst>
                <a:path extrusionOk="0" h="2290" w="2606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 flipH="1">
              <a:off x="3605360" y="2557283"/>
              <a:ext cx="11640" cy="32351"/>
            </a:xfrm>
            <a:custGeom>
              <a:rect b="b" l="l" r="r" t="t"/>
              <a:pathLst>
                <a:path extrusionOk="0" h="2254" w="811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rect b="b" l="l" r="r" t="t"/>
              <a:pathLst>
                <a:path extrusionOk="0" h="9036" w="8697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flipH="1">
              <a:off x="3767602" y="2589782"/>
              <a:ext cx="62563" cy="54023"/>
            </a:xfrm>
            <a:custGeom>
              <a:rect b="b" l="l" r="r" t="t"/>
              <a:pathLst>
                <a:path extrusionOk="0" h="3764" w="4359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 flipH="1">
              <a:off x="3681173" y="2609836"/>
              <a:ext cx="59649" cy="53578"/>
            </a:xfrm>
            <a:custGeom>
              <a:rect b="b" l="l" r="r" t="t"/>
              <a:pathLst>
                <a:path extrusionOk="0" h="3733" w="4156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 flipH="1">
              <a:off x="3562915" y="2602759"/>
              <a:ext cx="17194" cy="42024"/>
            </a:xfrm>
            <a:custGeom>
              <a:rect b="b" l="l" r="r" t="t"/>
              <a:pathLst>
                <a:path extrusionOk="0" h="2928" w="1198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 flipH="1">
              <a:off x="3565442" y="2695246"/>
              <a:ext cx="24270" cy="32351"/>
            </a:xfrm>
            <a:custGeom>
              <a:rect b="b" l="l" r="r" t="t"/>
              <a:pathLst>
                <a:path extrusionOk="0" h="2254" w="1691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 flipH="1">
              <a:off x="3674107" y="2691715"/>
              <a:ext cx="34374" cy="41450"/>
            </a:xfrm>
            <a:custGeom>
              <a:rect b="b" l="l" r="r" t="t"/>
              <a:pathLst>
                <a:path extrusionOk="0" h="2888" w="2395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3728685" y="2710405"/>
              <a:ext cx="44478" cy="43474"/>
            </a:xfrm>
            <a:custGeom>
              <a:rect b="b" l="l" r="r" t="t"/>
              <a:pathLst>
                <a:path extrusionOk="0" h="3029" w="3099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flipH="1">
              <a:off x="3528552" y="2715974"/>
              <a:ext cx="31346" cy="34503"/>
            </a:xfrm>
            <a:custGeom>
              <a:rect b="b" l="l" r="r" t="t"/>
              <a:pathLst>
                <a:path extrusionOk="0" h="2404" w="2184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rect b="b" l="l" r="r" t="t"/>
              <a:pathLst>
                <a:path extrusionOk="0" h="20702" w="12429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rect b="b" l="l" r="r" t="t"/>
              <a:pathLst>
                <a:path extrusionOk="0" h="7976" w="4824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rect b="b" l="l" r="r" t="t"/>
              <a:pathLst>
                <a:path extrusionOk="0" h="9425" w="9823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3635702" y="3114719"/>
              <a:ext cx="85914" cy="35379"/>
            </a:xfrm>
            <a:custGeom>
              <a:rect b="b" l="l" r="r" t="t"/>
              <a:pathLst>
                <a:path extrusionOk="0" h="2465" w="5986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rect b="b" l="l" r="r" t="t"/>
              <a:pathLst>
                <a:path extrusionOk="0" h="6998" w="6796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3573027" y="3290076"/>
              <a:ext cx="65706" cy="96793"/>
            </a:xfrm>
            <a:custGeom>
              <a:rect b="b" l="l" r="r" t="t"/>
              <a:pathLst>
                <a:path extrusionOk="0" h="6744" w="4578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rect b="b" l="l" r="r" t="t"/>
              <a:pathLst>
                <a:path extrusionOk="0" h="11091" w="6831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rect b="b" l="l" r="r" t="t"/>
              <a:pathLst>
                <a:path extrusionOk="0" h="10950" w="6866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3738287" y="3062568"/>
              <a:ext cx="36900" cy="38005"/>
            </a:xfrm>
            <a:custGeom>
              <a:rect b="b" l="l" r="r" t="t"/>
              <a:pathLst>
                <a:path extrusionOk="0" h="2648" w="2571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3660464" y="3054573"/>
              <a:ext cx="89961" cy="44981"/>
            </a:xfrm>
            <a:custGeom>
              <a:rect b="b" l="l" r="r" t="t"/>
              <a:pathLst>
                <a:path extrusionOk="0" h="3134" w="6268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3634678" y="3051544"/>
              <a:ext cx="54597" cy="25275"/>
            </a:xfrm>
            <a:custGeom>
              <a:rect b="b" l="l" r="r" t="t"/>
              <a:pathLst>
                <a:path extrusionOk="0" h="1761" w="3804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 flipH="1">
              <a:off x="3657435" y="3039917"/>
              <a:ext cx="89445" cy="49530"/>
            </a:xfrm>
            <a:custGeom>
              <a:rect b="b" l="l" r="r" t="t"/>
              <a:pathLst>
                <a:path extrusionOk="0" h="3451" w="6232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rect b="b" l="l" r="r" t="t"/>
              <a:pathLst>
                <a:path extrusionOk="0" h="8126" w="4895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rect b="b" l="l" r="r" t="t"/>
              <a:pathLst>
                <a:path extrusionOk="0" h="8116" w="6022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3673089" y="2957033"/>
              <a:ext cx="37403" cy="25978"/>
            </a:xfrm>
            <a:custGeom>
              <a:rect b="b" l="l" r="r" t="t"/>
              <a:pathLst>
                <a:path extrusionOk="0" h="1810" w="2606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3670564" y="2936089"/>
              <a:ext cx="46502" cy="17266"/>
            </a:xfrm>
            <a:custGeom>
              <a:rect b="b" l="l" r="r" t="t"/>
              <a:pathLst>
                <a:path extrusionOk="0" h="1203" w="324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3640754" y="3114719"/>
              <a:ext cx="81867" cy="7090"/>
            </a:xfrm>
            <a:custGeom>
              <a:rect b="b" l="l" r="r" t="t"/>
              <a:pathLst>
                <a:path extrusionOk="0" h="494" w="5704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3720600" y="2982297"/>
              <a:ext cx="20223" cy="23768"/>
            </a:xfrm>
            <a:custGeom>
              <a:rect b="b" l="l" r="r" t="t"/>
              <a:pathLst>
                <a:path extrusionOk="0" h="1656" w="1409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3627096" y="2982814"/>
              <a:ext cx="31346" cy="26796"/>
            </a:xfrm>
            <a:custGeom>
              <a:rect b="b" l="l" r="r" t="t"/>
              <a:pathLst>
                <a:path extrusionOk="0" h="1867" w="2184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rect b="b" l="l" r="r" t="t"/>
              <a:pathLst>
                <a:path extrusionOk="0" h="10633" w="21618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rect b="b" l="l" r="r" t="t"/>
              <a:pathLst>
                <a:path extrusionOk="0" h="9225" w="21618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rect b="b" l="l" r="r" t="t"/>
              <a:pathLst>
                <a:path extrusionOk="0" h="9225" w="2888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 flipH="1">
              <a:off x="3743847" y="4166918"/>
              <a:ext cx="69236" cy="68734"/>
            </a:xfrm>
            <a:custGeom>
              <a:rect b="b" l="l" r="r" t="t"/>
              <a:pathLst>
                <a:path extrusionOk="0" h="4789" w="4824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 flipH="1">
              <a:off x="3733743" y="4167406"/>
              <a:ext cx="80718" cy="68863"/>
            </a:xfrm>
            <a:custGeom>
              <a:rect b="b" l="l" r="r" t="t"/>
              <a:pathLst>
                <a:path extrusionOk="0" h="4798" w="5624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rect b="b" l="l" r="r" t="t"/>
              <a:pathLst>
                <a:path extrusionOk="0" h="10845" w="2535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rect b="b" l="l" r="r" t="t"/>
              <a:pathLst>
                <a:path extrusionOk="0" h="10845" w="3381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 flipH="1">
              <a:off x="3759502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 flipH="1">
              <a:off x="3751923" y="4319035"/>
              <a:ext cx="32867" cy="32351"/>
            </a:xfrm>
            <a:custGeom>
              <a:rect b="b" l="l" r="r" t="t"/>
              <a:pathLst>
                <a:path extrusionOk="0" h="2254" w="229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 flipH="1">
              <a:off x="3717558" y="4319035"/>
              <a:ext cx="32351" cy="32351"/>
            </a:xfrm>
            <a:custGeom>
              <a:rect b="b" l="l" r="r" t="t"/>
              <a:pathLst>
                <a:path extrusionOk="0" h="2254" w="2254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 flipH="1">
              <a:off x="3710481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 flipH="1">
              <a:off x="3652873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 flipH="1">
              <a:off x="3624064" y="4326614"/>
              <a:ext cx="7592" cy="106137"/>
            </a:xfrm>
            <a:custGeom>
              <a:rect b="b" l="l" r="r" t="t"/>
              <a:pathLst>
                <a:path extrusionOk="0" h="7395" w="529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 flipH="1">
              <a:off x="3595756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flipH="1">
              <a:off x="3566961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 flipH="1">
              <a:off x="3538152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rect b="b" l="l" r="r" t="t"/>
              <a:pathLst>
                <a:path extrusionOk="0" h="15999" w="23871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rect b="b" l="l" r="r" t="t"/>
              <a:pathLst>
                <a:path extrusionOk="0" h="7220" w="9683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 flipH="1">
              <a:off x="3754588" y="3741115"/>
              <a:ext cx="97410" cy="87636"/>
            </a:xfrm>
            <a:custGeom>
              <a:rect b="b" l="l" r="r" t="t"/>
              <a:pathLst>
                <a:path extrusionOk="0" h="6106" w="6787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 flipH="1">
              <a:off x="3800440" y="3749928"/>
              <a:ext cx="23768" cy="20352"/>
            </a:xfrm>
            <a:custGeom>
              <a:rect b="b" l="l" r="r" t="t"/>
              <a:pathLst>
                <a:path extrusionOk="0" h="1418" w="1656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 flipH="1">
              <a:off x="3817120" y="3776212"/>
              <a:ext cx="23251" cy="20782"/>
            </a:xfrm>
            <a:custGeom>
              <a:rect b="b" l="l" r="r" t="t"/>
              <a:pathLst>
                <a:path extrusionOk="0" h="1448" w="162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 flipH="1">
              <a:off x="3778205" y="3766594"/>
              <a:ext cx="23768" cy="20869"/>
            </a:xfrm>
            <a:custGeom>
              <a:rect b="b" l="l" r="r" t="t"/>
              <a:pathLst>
                <a:path extrusionOk="0" h="1454" w="1656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 flipH="1">
              <a:off x="3803469" y="3796423"/>
              <a:ext cx="23265" cy="20280"/>
            </a:xfrm>
            <a:custGeom>
              <a:rect b="b" l="l" r="r" t="t"/>
              <a:pathLst>
                <a:path extrusionOk="0" h="1413" w="1621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 flipH="1">
              <a:off x="3601832" y="3711530"/>
              <a:ext cx="33370" cy="23868"/>
            </a:xfrm>
            <a:custGeom>
              <a:rect b="b" l="l" r="r" t="t"/>
              <a:pathLst>
                <a:path extrusionOk="0" h="1663" w="2325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 flipH="1">
              <a:off x="3625072" y="3742363"/>
              <a:ext cx="32867" cy="23868"/>
            </a:xfrm>
            <a:custGeom>
              <a:rect b="b" l="l" r="r" t="t"/>
              <a:pathLst>
                <a:path extrusionOk="0" h="1663" w="229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>
              <a:off x="3570999" y="3731239"/>
              <a:ext cx="32867" cy="23883"/>
            </a:xfrm>
            <a:custGeom>
              <a:rect b="b" l="l" r="r" t="t"/>
              <a:pathLst>
                <a:path extrusionOk="0" h="1664" w="229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>
              <a:off x="3605880" y="3765647"/>
              <a:ext cx="32853" cy="24327"/>
            </a:xfrm>
            <a:custGeom>
              <a:rect b="b" l="l" r="r" t="t"/>
              <a:pathLst>
                <a:path extrusionOk="0" h="1695" w="2289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rect b="b" l="l" r="r" t="t"/>
              <a:pathLst>
                <a:path extrusionOk="0" h="5494" w="14436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rect b="b" l="l" r="r" t="t"/>
              <a:pathLst>
                <a:path extrusionOk="0" h="15773" w="2606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rect b="b" l="l" r="r" t="t"/>
              <a:pathLst>
                <a:path extrusionOk="0" h="25420" w="11443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rect b="b" l="l" r="r" t="t"/>
              <a:pathLst>
                <a:path extrusionOk="0" h="25526" w="11478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>
              <a:off x="3621547" y="2516774"/>
              <a:ext cx="74805" cy="55171"/>
            </a:xfrm>
            <a:custGeom>
              <a:rect b="b" l="l" r="r" t="t"/>
              <a:pathLst>
                <a:path extrusionOk="0" h="3844" w="5212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>
              <a:off x="3775321" y="2608314"/>
              <a:ext cx="31202" cy="26437"/>
            </a:xfrm>
            <a:custGeom>
              <a:rect b="b" l="l" r="r" t="t"/>
              <a:pathLst>
                <a:path extrusionOk="0" h="1842" w="2174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>
              <a:off x="3515920" y="2601682"/>
              <a:ext cx="27801" cy="28676"/>
            </a:xfrm>
            <a:custGeom>
              <a:rect b="b" l="l" r="r" t="t"/>
              <a:pathLst>
                <a:path extrusionOk="0" h="1998" w="1937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rect b="b" l="l" r="r" t="t"/>
              <a:pathLst>
                <a:path extrusionOk="0" h="9286" w="9824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rect b="b" l="l" r="r" t="t"/>
              <a:pathLst>
                <a:path extrusionOk="0" h="8055" w="19928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rect b="b" l="l" r="r" t="t"/>
              <a:pathLst>
                <a:path extrusionOk="0" h="59576" w="50381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rect b="b" l="l" r="r" t="t"/>
              <a:pathLst>
                <a:path extrusionOk="0" h="34538" w="2994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rect b="b" l="l" r="r" t="t"/>
              <a:pathLst>
                <a:path extrusionOk="0" h="59394" w="48093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rect b="b" l="l" r="r" t="t"/>
              <a:pathLst>
                <a:path extrusionOk="0" h="10521" w="12253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rect b="b" l="l" r="r" t="t"/>
              <a:pathLst>
                <a:path extrusionOk="0" h="9133" w="23941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rect b="b" l="l" r="r" t="t"/>
              <a:pathLst>
                <a:path extrusionOk="0" h="66965" w="73231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rect b="b" l="l" r="r" t="t"/>
              <a:pathLst>
                <a:path extrusionOk="0" h="63303" w="63127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rect b="b" l="l" r="r" t="t"/>
              <a:pathLst>
                <a:path extrusionOk="0" h="54501" w="42249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rect b="b" l="l" r="r" t="t"/>
              <a:pathLst>
                <a:path extrusionOk="0" h="14401" w="1352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rect b="b" l="l" r="r" t="t"/>
              <a:pathLst>
                <a:path extrusionOk="0" h="21712" w="1697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rect b="b" l="l" r="r" t="t"/>
              <a:pathLst>
                <a:path extrusionOk="0" h="23343" w="24716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rect b="b" l="l" r="r" t="t"/>
              <a:pathLst>
                <a:path extrusionOk="0" h="7847" w="4578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rect b="b" l="l" r="r" t="t"/>
              <a:pathLst>
                <a:path extrusionOk="0" h="6404" w="2028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rect b="b" l="l" r="r" t="t"/>
              <a:pathLst>
                <a:path extrusionOk="0" h="2661" w="15739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rect b="b" l="l" r="r" t="t"/>
              <a:pathLst>
                <a:path extrusionOk="0" h="67324" w="60028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rect b="b" l="l" r="r" t="t"/>
              <a:pathLst>
                <a:path extrusionOk="0" h="34750" w="22146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rect b="b" l="l" r="r" t="t"/>
              <a:pathLst>
                <a:path extrusionOk="0" h="56742" w="47741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rect b="b" l="l" r="r" t="t"/>
              <a:pathLst>
                <a:path extrusionOk="0" h="45875" w="25631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rect b="b" l="l" r="r" t="t"/>
              <a:pathLst>
                <a:path extrusionOk="0" h="29821" w="44959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rect b="b" l="l" r="r" t="t"/>
              <a:pathLst>
                <a:path extrusionOk="0" h="7924" w="19294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rect b="b" l="l" r="r" t="t"/>
              <a:pathLst>
                <a:path extrusionOk="0" h="26688" w="45839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rect b="b" l="l" r="r" t="t"/>
              <a:pathLst>
                <a:path extrusionOk="0" h="20913" w="21865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rect b="b" l="l" r="r" t="t"/>
              <a:pathLst>
                <a:path extrusionOk="0" h="9707" w="11302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rect b="b" l="l" r="r" t="t"/>
              <a:pathLst>
                <a:path extrusionOk="0" h="9706" w="11338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 flipH="1">
              <a:off x="1030499" y="4668758"/>
              <a:ext cx="88440" cy="75839"/>
            </a:xfrm>
            <a:custGeom>
              <a:rect b="b" l="l" r="r" t="t"/>
              <a:pathLst>
                <a:path extrusionOk="0" h="5284" w="6162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 flipH="1">
              <a:off x="2328802" y="4668758"/>
              <a:ext cx="44981" cy="75810"/>
            </a:xfrm>
            <a:custGeom>
              <a:rect b="b" l="l" r="r" t="t"/>
              <a:pathLst>
                <a:path extrusionOk="0" h="5282" w="3134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rect b="b" l="l" r="r" t="t"/>
              <a:pathLst>
                <a:path extrusionOk="0" h="63373" w="91538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rect b="b" l="l" r="r" t="t"/>
              <a:pathLst>
                <a:path extrusionOk="0" h="35771" w="5916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rect b="b" l="l" r="r" t="t"/>
              <a:pathLst>
                <a:path extrusionOk="0" h="23990" w="100727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rect b="b" l="l" r="r" t="t"/>
              <a:pathLst>
                <a:path extrusionOk="0" h="57224" w="44503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rect b="b" l="l" r="r" t="t"/>
              <a:pathLst>
                <a:path extrusionOk="0" h="57234" w="44502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rect b="b" l="l" r="r" t="t"/>
              <a:pathLst>
                <a:path extrusionOk="0" h="84503" w="75448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rect b="b" l="l" r="r" t="t"/>
              <a:pathLst>
                <a:path extrusionOk="0" h="45148" w="33553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rect b="b" l="l" r="r" t="t"/>
              <a:pathLst>
                <a:path extrusionOk="0" h="56120" w="30489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rect b="b" l="l" r="r" t="t"/>
              <a:pathLst>
                <a:path extrusionOk="0" h="79357" w="37813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 flipH="1">
              <a:off x="1105795" y="4242725"/>
              <a:ext cx="32853" cy="25777"/>
            </a:xfrm>
            <a:custGeom>
              <a:rect b="b" l="l" r="r" t="t"/>
              <a:pathLst>
                <a:path extrusionOk="0" h="1796" w="2289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 flipH="1">
              <a:off x="977985" y="3113614"/>
              <a:ext cx="360291" cy="39010"/>
            </a:xfrm>
            <a:custGeom>
              <a:rect b="b" l="l" r="r" t="t"/>
              <a:pathLst>
                <a:path extrusionOk="0" h="2718" w="25103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rect b="b" l="l" r="r" t="t"/>
              <a:pathLst>
                <a:path extrusionOk="0" h="34625" w="2109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rect b="b" l="l" r="r" t="t"/>
              <a:pathLst>
                <a:path extrusionOk="0" h="34625" w="17111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rect b="b" l="l" r="r" t="t"/>
              <a:pathLst>
                <a:path extrusionOk="0" h="32955" w="12182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rect b="b" l="l" r="r" t="t"/>
              <a:pathLst>
                <a:path extrusionOk="0" h="21121" w="14964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rect b="b" l="l" r="r" t="t"/>
              <a:pathLst>
                <a:path extrusionOk="0" h="21125" w="11831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rect b="b" l="l" r="r" t="t"/>
              <a:pathLst>
                <a:path extrusionOk="0" h="20597" w="933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rect b="b" l="l" r="r" t="t"/>
              <a:pathLst>
                <a:path extrusionOk="0" h="22920" w="13766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rect b="b" l="l" r="r" t="t"/>
              <a:pathLst>
                <a:path extrusionOk="0" h="23625" w="3873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rect b="b" l="l" r="r" t="t"/>
              <a:pathLst>
                <a:path extrusionOk="0" h="17471" w="35137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rect b="b" l="l" r="r" t="t"/>
              <a:pathLst>
                <a:path extrusionOk="0" h="6275" w="25596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rect b="b" l="l" r="r" t="t"/>
              <a:pathLst>
                <a:path extrusionOk="0" h="16290" w="7465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inicial</a:t>
            </a:r>
            <a:endParaRPr/>
          </a:p>
        </p:txBody>
      </p:sp>
      <p:sp>
        <p:nvSpPr>
          <p:cNvPr id="1314" name="Google Shape;1314;p54"/>
          <p:cNvSpPr txBox="1"/>
          <p:nvPr/>
        </p:nvSpPr>
        <p:spPr>
          <a:xfrm>
            <a:off x="724325" y="1194775"/>
            <a:ext cx="7702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Para entender a natureza dos dados, precisamos entender como estão </a:t>
            </a: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distribuídos</a:t>
            </a: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nossa target (</a:t>
            </a: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vitória ou derrota do time azul)</a:t>
            </a: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e quais são as features que tem maior correlação com ela, além de definir o tratamento de cada um dos dados </a:t>
            </a:r>
            <a:endParaRPr sz="1100"/>
          </a:p>
        </p:txBody>
      </p:sp>
      <p:sp>
        <p:nvSpPr>
          <p:cNvPr id="1315" name="Google Shape;1315;p54"/>
          <p:cNvSpPr txBox="1"/>
          <p:nvPr/>
        </p:nvSpPr>
        <p:spPr>
          <a:xfrm>
            <a:off x="2679350" y="1931450"/>
            <a:ext cx="3494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rPr>
              <a:t>Features mais relevantes</a:t>
            </a:r>
            <a:endParaRPr sz="24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316" name="Google Shape;1316;p54"/>
          <p:cNvGrpSpPr/>
          <p:nvPr/>
        </p:nvGrpSpPr>
        <p:grpSpPr>
          <a:xfrm>
            <a:off x="3428750" y="721225"/>
            <a:ext cx="4449725" cy="3849400"/>
            <a:chOff x="3428750" y="721225"/>
            <a:chExt cx="4449725" cy="3849400"/>
          </a:xfrm>
        </p:grpSpPr>
        <p:sp>
          <p:nvSpPr>
            <p:cNvPr id="1317" name="Google Shape;1317;p54"/>
            <p:cNvSpPr/>
            <p:nvPr/>
          </p:nvSpPr>
          <p:spPr>
            <a:xfrm flipH="1" rot="10800000">
              <a:off x="7737175" y="1913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4"/>
            <p:cNvSpPr/>
            <p:nvPr/>
          </p:nvSpPr>
          <p:spPr>
            <a:xfrm>
              <a:off x="7638950" y="4381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4"/>
            <p:cNvSpPr/>
            <p:nvPr/>
          </p:nvSpPr>
          <p:spPr>
            <a:xfrm>
              <a:off x="5122500" y="721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4"/>
            <p:cNvSpPr/>
            <p:nvPr/>
          </p:nvSpPr>
          <p:spPr>
            <a:xfrm>
              <a:off x="3428750" y="41550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1" name="Google Shape;13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675" y="2548150"/>
            <a:ext cx="1226000" cy="1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54"/>
          <p:cNvSpPr txBox="1"/>
          <p:nvPr/>
        </p:nvSpPr>
        <p:spPr>
          <a:xfrm>
            <a:off x="294250" y="3992650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Sora"/>
                <a:ea typeface="Sora"/>
                <a:cs typeface="Sora"/>
                <a:sym typeface="Sora"/>
              </a:rPr>
              <a:t>48% de vitória do time azul</a:t>
            </a:r>
            <a:endParaRPr>
              <a:solidFill>
                <a:srgbClr val="F2F2F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323" name="Google Shape;132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575" y="2437775"/>
            <a:ext cx="1956525" cy="24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54"/>
          <p:cNvSpPr txBox="1"/>
          <p:nvPr/>
        </p:nvSpPr>
        <p:spPr>
          <a:xfrm>
            <a:off x="6822425" y="1931450"/>
            <a:ext cx="16041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rPr>
              <a:t>Pipeline</a:t>
            </a:r>
            <a:endParaRPr sz="24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25" name="Google Shape;132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750" y="2671075"/>
            <a:ext cx="2781325" cy="1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5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inicial de modelos</a:t>
            </a:r>
            <a:endParaRPr/>
          </a:p>
        </p:txBody>
      </p:sp>
      <p:sp>
        <p:nvSpPr>
          <p:cNvPr id="1331" name="Google Shape;1331;p55"/>
          <p:cNvSpPr txBox="1"/>
          <p:nvPr/>
        </p:nvSpPr>
        <p:spPr>
          <a:xfrm>
            <a:off x="537900" y="2359200"/>
            <a:ext cx="27231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KNN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SVC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DecisionTreeClassifier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RandomForestClassifier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AdaBoostClassifier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GradientBoostingClassifier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LogisticRegression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</p:txBody>
      </p:sp>
      <p:sp>
        <p:nvSpPr>
          <p:cNvPr id="1332" name="Google Shape;1332;p55"/>
          <p:cNvSpPr txBox="1"/>
          <p:nvPr/>
        </p:nvSpPr>
        <p:spPr>
          <a:xfrm>
            <a:off x="724325" y="1194775"/>
            <a:ext cx="7702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Com as features selecionadas começamos a testar os modelos de classificação com cross_validation</a:t>
            </a: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medindo f1 score</a:t>
            </a:r>
            <a:endParaRPr sz="1100"/>
          </a:p>
        </p:txBody>
      </p:sp>
      <p:pic>
        <p:nvPicPr>
          <p:cNvPr id="1333" name="Google Shape;13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975" y="4165250"/>
            <a:ext cx="4057651" cy="6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875" y="3029225"/>
            <a:ext cx="3715775" cy="62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5" name="Google Shape;1335;p55"/>
          <p:cNvCxnSpPr/>
          <p:nvPr/>
        </p:nvCxnSpPr>
        <p:spPr>
          <a:xfrm>
            <a:off x="2487800" y="3572425"/>
            <a:ext cx="1084200" cy="9495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55"/>
          <p:cNvCxnSpPr>
            <a:endCxn id="1334" idx="1"/>
          </p:cNvCxnSpPr>
          <p:nvPr/>
        </p:nvCxnSpPr>
        <p:spPr>
          <a:xfrm flipH="1" rot="10800000">
            <a:off x="3035175" y="3343950"/>
            <a:ext cx="1595700" cy="351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55"/>
          <p:cNvCxnSpPr/>
          <p:nvPr/>
        </p:nvCxnSpPr>
        <p:spPr>
          <a:xfrm flipH="1" rot="10800000">
            <a:off x="1540300" y="2547163"/>
            <a:ext cx="3107400" cy="1611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8" name="Google Shape;133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171" y="1919789"/>
            <a:ext cx="3715775" cy="87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Otimização</a:t>
            </a:r>
            <a:r>
              <a:rPr lang="en"/>
              <a:t> de modelos</a:t>
            </a:r>
            <a:endParaRPr/>
          </a:p>
        </p:txBody>
      </p:sp>
      <p:sp>
        <p:nvSpPr>
          <p:cNvPr id="1344" name="Google Shape;1344;p56"/>
          <p:cNvSpPr txBox="1"/>
          <p:nvPr/>
        </p:nvSpPr>
        <p:spPr>
          <a:xfrm>
            <a:off x="621950" y="2037475"/>
            <a:ext cx="42696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SVC ,  					THR = 0.44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GradientBoostingClassifier  	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THR = 0.42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LogisticRegression			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THR = 0.44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</p:txBody>
      </p:sp>
      <p:sp>
        <p:nvSpPr>
          <p:cNvPr id="1345" name="Google Shape;1345;p56"/>
          <p:cNvSpPr txBox="1"/>
          <p:nvPr/>
        </p:nvSpPr>
        <p:spPr>
          <a:xfrm>
            <a:off x="720875" y="1194775"/>
            <a:ext cx="77022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Com os modelos selecionados é a hora de otimizar os </a:t>
            </a: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parâmetros utilizando </a:t>
            </a:r>
            <a:r>
              <a:rPr b="1"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grid_search, </a:t>
            </a: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além disso a partir das probabilidades geradas foram testados alguns thresholds que melhorassem os resultados dos modelos</a:t>
            </a:r>
            <a:endParaRPr sz="1500">
              <a:solidFill>
                <a:srgbClr val="21212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346" name="Google Shape;13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625" y="3044050"/>
            <a:ext cx="14859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750" y="3513025"/>
            <a:ext cx="49434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74975"/>
            <a:ext cx="8839201" cy="216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5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Final</a:t>
            </a:r>
            <a:endParaRPr/>
          </a:p>
        </p:txBody>
      </p:sp>
      <p:sp>
        <p:nvSpPr>
          <p:cNvPr id="1354" name="Google Shape;1354;p57"/>
          <p:cNvSpPr txBox="1"/>
          <p:nvPr/>
        </p:nvSpPr>
        <p:spPr>
          <a:xfrm>
            <a:off x="720875" y="1194775"/>
            <a:ext cx="77022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O modelo final dependia da previsão dos 3 modelos treinados onde pela decisão da maioria era decidido vitória ou derrota do time azul</a:t>
            </a:r>
            <a:endParaRPr sz="1500">
              <a:solidFill>
                <a:srgbClr val="21212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355" name="Google Shape;135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363" y="2042875"/>
            <a:ext cx="3195228" cy="27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5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recomendação</a:t>
            </a:r>
            <a:endParaRPr/>
          </a:p>
        </p:txBody>
      </p:sp>
      <p:pic>
        <p:nvPicPr>
          <p:cNvPr id="1361" name="Google Shape;13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5" y="2071200"/>
            <a:ext cx="3251276" cy="16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p58"/>
          <p:cNvSpPr txBox="1"/>
          <p:nvPr/>
        </p:nvSpPr>
        <p:spPr>
          <a:xfrm>
            <a:off x="504200" y="1410475"/>
            <a:ext cx="292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Sora"/>
                <a:ea typeface="Sora"/>
                <a:cs typeface="Sora"/>
                <a:sym typeface="Sora"/>
              </a:rPr>
              <a:t>Definição das escolhas e posição a ser recomendada</a:t>
            </a:r>
            <a:endParaRPr>
              <a:solidFill>
                <a:srgbClr val="F2F2F2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363" name="Google Shape;1363;p58"/>
          <p:cNvGrpSpPr/>
          <p:nvPr/>
        </p:nvGrpSpPr>
        <p:grpSpPr>
          <a:xfrm>
            <a:off x="4805137" y="2532399"/>
            <a:ext cx="836735" cy="679698"/>
            <a:chOff x="5045500" y="842250"/>
            <a:chExt cx="503875" cy="481850"/>
          </a:xfrm>
        </p:grpSpPr>
        <p:sp>
          <p:nvSpPr>
            <p:cNvPr id="1364" name="Google Shape;1364;p5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65" name="Google Shape;1365;p5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66" name="Google Shape;1366;p58"/>
          <p:cNvSpPr txBox="1"/>
          <p:nvPr/>
        </p:nvSpPr>
        <p:spPr>
          <a:xfrm>
            <a:off x="4076350" y="3728550"/>
            <a:ext cx="200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Sora"/>
                <a:ea typeface="Sora"/>
                <a:cs typeface="Sora"/>
                <a:sym typeface="Sora"/>
              </a:rPr>
              <a:t>Preenchimento das features a partir das médias da base de dados para cada campeão</a:t>
            </a:r>
            <a:endParaRPr>
              <a:solidFill>
                <a:srgbClr val="F2F2F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367" name="Google Shape;136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500" y="2071188"/>
            <a:ext cx="10572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58"/>
          <p:cNvSpPr txBox="1"/>
          <p:nvPr/>
        </p:nvSpPr>
        <p:spPr>
          <a:xfrm>
            <a:off x="6202675" y="1302625"/>
            <a:ext cx="26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Sora"/>
                <a:ea typeface="Sora"/>
                <a:cs typeface="Sora"/>
                <a:sym typeface="Sora"/>
              </a:rPr>
              <a:t>Teste com todos os campeões e output dos 5 melhores desempenhos</a:t>
            </a:r>
            <a:endParaRPr>
              <a:solidFill>
                <a:srgbClr val="F2F2F2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59"/>
          <p:cNvSpPr txBox="1"/>
          <p:nvPr>
            <p:ph type="title"/>
          </p:nvPr>
        </p:nvSpPr>
        <p:spPr>
          <a:xfrm flipH="1">
            <a:off x="4471450" y="3427125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e próximos passos</a:t>
            </a:r>
            <a:endParaRPr/>
          </a:p>
        </p:txBody>
      </p:sp>
      <p:grpSp>
        <p:nvGrpSpPr>
          <p:cNvPr id="1374" name="Google Shape;1374;p59"/>
          <p:cNvGrpSpPr/>
          <p:nvPr/>
        </p:nvGrpSpPr>
        <p:grpSpPr>
          <a:xfrm>
            <a:off x="516093" y="602437"/>
            <a:ext cx="4055765" cy="4217082"/>
            <a:chOff x="516093" y="602437"/>
            <a:chExt cx="4055765" cy="4217082"/>
          </a:xfrm>
        </p:grpSpPr>
        <p:sp>
          <p:nvSpPr>
            <p:cNvPr id="1375" name="Google Shape;1375;p59"/>
            <p:cNvSpPr/>
            <p:nvPr/>
          </p:nvSpPr>
          <p:spPr>
            <a:xfrm rot="-877376">
              <a:off x="618493" y="2796073"/>
              <a:ext cx="3784421" cy="1296840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754717" y="629731"/>
              <a:ext cx="575937" cy="1098996"/>
            </a:xfrm>
            <a:custGeom>
              <a:rect b="b" l="l" r="r" t="t"/>
              <a:pathLst>
                <a:path extrusionOk="0" h="48281" w="25302">
                  <a:moveTo>
                    <a:pt x="11735" y="0"/>
                  </a:moveTo>
                  <a:cubicBezTo>
                    <a:pt x="11735" y="0"/>
                    <a:pt x="1" y="3327"/>
                    <a:pt x="233" y="8589"/>
                  </a:cubicBezTo>
                  <a:cubicBezTo>
                    <a:pt x="439" y="13876"/>
                    <a:pt x="14444" y="48048"/>
                    <a:pt x="18364" y="48177"/>
                  </a:cubicBezTo>
                  <a:cubicBezTo>
                    <a:pt x="22877" y="48281"/>
                    <a:pt x="25301" y="48281"/>
                    <a:pt x="25301" y="48281"/>
                  </a:cubicBezTo>
                  <a:cubicBezTo>
                    <a:pt x="25301" y="48281"/>
                    <a:pt x="19034" y="29866"/>
                    <a:pt x="17332" y="22206"/>
                  </a:cubicBezTo>
                  <a:cubicBezTo>
                    <a:pt x="15656" y="14572"/>
                    <a:pt x="11735" y="0"/>
                    <a:pt x="1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895624" y="602437"/>
              <a:ext cx="616431" cy="1126812"/>
            </a:xfrm>
            <a:custGeom>
              <a:rect b="b" l="l" r="r" t="t"/>
              <a:pathLst>
                <a:path extrusionOk="0" h="49503" w="27081">
                  <a:moveTo>
                    <a:pt x="10858" y="1"/>
                  </a:moveTo>
                  <a:cubicBezTo>
                    <a:pt x="9368" y="1"/>
                    <a:pt x="7613" y="365"/>
                    <a:pt x="5545" y="1199"/>
                  </a:cubicBezTo>
                  <a:cubicBezTo>
                    <a:pt x="0" y="3417"/>
                    <a:pt x="8692" y="21497"/>
                    <a:pt x="12561" y="32664"/>
                  </a:cubicBezTo>
                  <a:cubicBezTo>
                    <a:pt x="14392" y="37977"/>
                    <a:pt x="17022" y="46849"/>
                    <a:pt x="17693" y="48293"/>
                  </a:cubicBezTo>
                  <a:cubicBezTo>
                    <a:pt x="18023" y="49034"/>
                    <a:pt x="18415" y="49503"/>
                    <a:pt x="18965" y="49503"/>
                  </a:cubicBezTo>
                  <a:cubicBezTo>
                    <a:pt x="19488" y="49503"/>
                    <a:pt x="20153" y="49079"/>
                    <a:pt x="21046" y="48061"/>
                  </a:cubicBezTo>
                  <a:cubicBezTo>
                    <a:pt x="22877" y="45998"/>
                    <a:pt x="27081" y="44657"/>
                    <a:pt x="27081" y="44657"/>
                  </a:cubicBezTo>
                  <a:cubicBezTo>
                    <a:pt x="27081" y="44657"/>
                    <a:pt x="19808" y="16906"/>
                    <a:pt x="19111" y="10819"/>
                  </a:cubicBezTo>
                  <a:cubicBezTo>
                    <a:pt x="18574" y="5940"/>
                    <a:pt x="16876" y="1"/>
                    <a:pt x="1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1092302" y="613865"/>
              <a:ext cx="393928" cy="905287"/>
            </a:xfrm>
            <a:custGeom>
              <a:rect b="b" l="l" r="r" t="t"/>
              <a:pathLst>
                <a:path extrusionOk="0" h="39771" w="17306">
                  <a:moveTo>
                    <a:pt x="5004" y="1"/>
                  </a:moveTo>
                  <a:cubicBezTo>
                    <a:pt x="3895" y="27"/>
                    <a:pt x="2708" y="233"/>
                    <a:pt x="1857" y="981"/>
                  </a:cubicBezTo>
                  <a:cubicBezTo>
                    <a:pt x="1032" y="1729"/>
                    <a:pt x="516" y="2735"/>
                    <a:pt x="387" y="3844"/>
                  </a:cubicBezTo>
                  <a:cubicBezTo>
                    <a:pt x="0" y="6423"/>
                    <a:pt x="697" y="9182"/>
                    <a:pt x="1522" y="11632"/>
                  </a:cubicBezTo>
                  <a:cubicBezTo>
                    <a:pt x="2218" y="13618"/>
                    <a:pt x="3018" y="15707"/>
                    <a:pt x="4230" y="17435"/>
                  </a:cubicBezTo>
                  <a:cubicBezTo>
                    <a:pt x="5416" y="19163"/>
                    <a:pt x="7041" y="20633"/>
                    <a:pt x="8202" y="22387"/>
                  </a:cubicBezTo>
                  <a:cubicBezTo>
                    <a:pt x="9388" y="24167"/>
                    <a:pt x="10007" y="26075"/>
                    <a:pt x="10471" y="28087"/>
                  </a:cubicBezTo>
                  <a:cubicBezTo>
                    <a:pt x="11374" y="32110"/>
                    <a:pt x="12303" y="36288"/>
                    <a:pt x="15836" y="38893"/>
                  </a:cubicBezTo>
                  <a:cubicBezTo>
                    <a:pt x="16300" y="39229"/>
                    <a:pt x="16790" y="39512"/>
                    <a:pt x="17306" y="39770"/>
                  </a:cubicBezTo>
                  <a:cubicBezTo>
                    <a:pt x="15243" y="31723"/>
                    <a:pt x="10987" y="14882"/>
                    <a:pt x="10471" y="10317"/>
                  </a:cubicBezTo>
                  <a:cubicBezTo>
                    <a:pt x="10033" y="6294"/>
                    <a:pt x="8795" y="1548"/>
                    <a:pt x="5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1010102" y="666540"/>
              <a:ext cx="314100" cy="330898"/>
            </a:xfrm>
            <a:custGeom>
              <a:rect b="b" l="l" r="r" t="t"/>
              <a:pathLst>
                <a:path extrusionOk="0" h="14537" w="13799">
                  <a:moveTo>
                    <a:pt x="6297" y="0"/>
                  </a:moveTo>
                  <a:cubicBezTo>
                    <a:pt x="5841" y="0"/>
                    <a:pt x="5382" y="61"/>
                    <a:pt x="4927" y="189"/>
                  </a:cubicBezTo>
                  <a:cubicBezTo>
                    <a:pt x="1703" y="1091"/>
                    <a:pt x="1" y="4986"/>
                    <a:pt x="1110" y="8906"/>
                  </a:cubicBezTo>
                  <a:cubicBezTo>
                    <a:pt x="2062" y="12273"/>
                    <a:pt x="4765" y="14536"/>
                    <a:pt x="7535" y="14536"/>
                  </a:cubicBezTo>
                  <a:cubicBezTo>
                    <a:pt x="7990" y="14536"/>
                    <a:pt x="8447" y="14475"/>
                    <a:pt x="8898" y="14348"/>
                  </a:cubicBezTo>
                  <a:cubicBezTo>
                    <a:pt x="12122" y="13445"/>
                    <a:pt x="13799" y="9525"/>
                    <a:pt x="12690" y="5630"/>
                  </a:cubicBezTo>
                  <a:cubicBezTo>
                    <a:pt x="11737" y="2263"/>
                    <a:pt x="9073" y="0"/>
                    <a:pt x="6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1034755" y="691967"/>
              <a:ext cx="265388" cy="280024"/>
            </a:xfrm>
            <a:custGeom>
              <a:rect b="b" l="l" r="r" t="t"/>
              <a:pathLst>
                <a:path extrusionOk="0" h="12302" w="11659">
                  <a:moveTo>
                    <a:pt x="5269" y="0"/>
                  </a:moveTo>
                  <a:cubicBezTo>
                    <a:pt x="4888" y="0"/>
                    <a:pt x="4505" y="50"/>
                    <a:pt x="4127" y="155"/>
                  </a:cubicBezTo>
                  <a:cubicBezTo>
                    <a:pt x="1419" y="928"/>
                    <a:pt x="1" y="4230"/>
                    <a:pt x="929" y="7531"/>
                  </a:cubicBezTo>
                  <a:cubicBezTo>
                    <a:pt x="1728" y="10394"/>
                    <a:pt x="4036" y="12302"/>
                    <a:pt x="6390" y="12302"/>
                  </a:cubicBezTo>
                  <a:cubicBezTo>
                    <a:pt x="6771" y="12302"/>
                    <a:pt x="7154" y="12252"/>
                    <a:pt x="7532" y="12147"/>
                  </a:cubicBezTo>
                  <a:cubicBezTo>
                    <a:pt x="10240" y="11374"/>
                    <a:pt x="11658" y="8073"/>
                    <a:pt x="10730" y="4746"/>
                  </a:cubicBezTo>
                  <a:cubicBezTo>
                    <a:pt x="9909" y="1905"/>
                    <a:pt x="7617" y="0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1067057" y="726636"/>
              <a:ext cx="200196" cy="210462"/>
            </a:xfrm>
            <a:custGeom>
              <a:rect b="b" l="l" r="r" t="t"/>
              <a:pathLst>
                <a:path extrusionOk="0" h="9246" w="8795">
                  <a:moveTo>
                    <a:pt x="4046" y="916"/>
                  </a:moveTo>
                  <a:cubicBezTo>
                    <a:pt x="5465" y="916"/>
                    <a:pt x="6860" y="2074"/>
                    <a:pt x="7351" y="3790"/>
                  </a:cubicBezTo>
                  <a:cubicBezTo>
                    <a:pt x="7918" y="5802"/>
                    <a:pt x="7067" y="7762"/>
                    <a:pt x="5416" y="8226"/>
                  </a:cubicBezTo>
                  <a:cubicBezTo>
                    <a:pt x="5186" y="8292"/>
                    <a:pt x="4952" y="8323"/>
                    <a:pt x="4719" y="8323"/>
                  </a:cubicBezTo>
                  <a:cubicBezTo>
                    <a:pt x="3311" y="8323"/>
                    <a:pt x="1931" y="7170"/>
                    <a:pt x="1445" y="5466"/>
                  </a:cubicBezTo>
                  <a:cubicBezTo>
                    <a:pt x="877" y="3455"/>
                    <a:pt x="1780" y="1469"/>
                    <a:pt x="3379" y="1004"/>
                  </a:cubicBezTo>
                  <a:cubicBezTo>
                    <a:pt x="3600" y="945"/>
                    <a:pt x="3823" y="916"/>
                    <a:pt x="4046" y="916"/>
                  </a:cubicBezTo>
                  <a:close/>
                  <a:moveTo>
                    <a:pt x="4009" y="1"/>
                  </a:moveTo>
                  <a:cubicBezTo>
                    <a:pt x="3713" y="1"/>
                    <a:pt x="3415" y="42"/>
                    <a:pt x="3121" y="128"/>
                  </a:cubicBezTo>
                  <a:cubicBezTo>
                    <a:pt x="1084" y="695"/>
                    <a:pt x="0" y="3171"/>
                    <a:pt x="723" y="5673"/>
                  </a:cubicBezTo>
                  <a:cubicBezTo>
                    <a:pt x="1322" y="7803"/>
                    <a:pt x="3047" y="9246"/>
                    <a:pt x="4815" y="9246"/>
                  </a:cubicBezTo>
                  <a:cubicBezTo>
                    <a:pt x="5102" y="9246"/>
                    <a:pt x="5390" y="9208"/>
                    <a:pt x="5674" y="9129"/>
                  </a:cubicBezTo>
                  <a:cubicBezTo>
                    <a:pt x="7712" y="8561"/>
                    <a:pt x="8795" y="6059"/>
                    <a:pt x="8099" y="3584"/>
                  </a:cubicBezTo>
                  <a:cubicBezTo>
                    <a:pt x="7481" y="1443"/>
                    <a:pt x="5768" y="1"/>
                    <a:pt x="4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1143952" y="1042345"/>
              <a:ext cx="251890" cy="264819"/>
            </a:xfrm>
            <a:custGeom>
              <a:rect b="b" l="l" r="r" t="t"/>
              <a:pathLst>
                <a:path extrusionOk="0" h="11634" w="11066">
                  <a:moveTo>
                    <a:pt x="5041" y="1"/>
                  </a:moveTo>
                  <a:cubicBezTo>
                    <a:pt x="4668" y="1"/>
                    <a:pt x="4292" y="52"/>
                    <a:pt x="3921" y="160"/>
                  </a:cubicBezTo>
                  <a:cubicBezTo>
                    <a:pt x="1368" y="882"/>
                    <a:pt x="1" y="4003"/>
                    <a:pt x="904" y="7149"/>
                  </a:cubicBezTo>
                  <a:cubicBezTo>
                    <a:pt x="1656" y="9828"/>
                    <a:pt x="3816" y="11633"/>
                    <a:pt x="6044" y="11633"/>
                  </a:cubicBezTo>
                  <a:cubicBezTo>
                    <a:pt x="6411" y="11633"/>
                    <a:pt x="6780" y="11584"/>
                    <a:pt x="7145" y="11482"/>
                  </a:cubicBezTo>
                  <a:cubicBezTo>
                    <a:pt x="9698" y="10760"/>
                    <a:pt x="11065" y="7639"/>
                    <a:pt x="10162" y="4518"/>
                  </a:cubicBezTo>
                  <a:cubicBezTo>
                    <a:pt x="9412" y="1825"/>
                    <a:pt x="7262" y="1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1163916" y="1062605"/>
              <a:ext cx="212556" cy="224507"/>
            </a:xfrm>
            <a:custGeom>
              <a:rect b="b" l="l" r="r" t="t"/>
              <a:pathLst>
                <a:path extrusionOk="0" h="9863" w="9338">
                  <a:moveTo>
                    <a:pt x="4226" y="0"/>
                  </a:moveTo>
                  <a:cubicBezTo>
                    <a:pt x="3927" y="0"/>
                    <a:pt x="3625" y="39"/>
                    <a:pt x="3328" y="121"/>
                  </a:cubicBezTo>
                  <a:cubicBezTo>
                    <a:pt x="1136" y="740"/>
                    <a:pt x="1" y="3396"/>
                    <a:pt x="749" y="6053"/>
                  </a:cubicBezTo>
                  <a:cubicBezTo>
                    <a:pt x="1371" y="8340"/>
                    <a:pt x="3197" y="9863"/>
                    <a:pt x="5093" y="9863"/>
                  </a:cubicBezTo>
                  <a:cubicBezTo>
                    <a:pt x="5398" y="9863"/>
                    <a:pt x="5706" y="9823"/>
                    <a:pt x="6010" y="9741"/>
                  </a:cubicBezTo>
                  <a:cubicBezTo>
                    <a:pt x="8176" y="9122"/>
                    <a:pt x="9337" y="6465"/>
                    <a:pt x="8589" y="3835"/>
                  </a:cubicBezTo>
                  <a:cubicBezTo>
                    <a:pt x="7944" y="1543"/>
                    <a:pt x="6109" y="0"/>
                    <a:pt x="4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1189753" y="1090718"/>
              <a:ext cx="160294" cy="168625"/>
            </a:xfrm>
            <a:custGeom>
              <a:rect b="b" l="l" r="r" t="t"/>
              <a:pathLst>
                <a:path extrusionOk="0" h="7408" w="7042">
                  <a:moveTo>
                    <a:pt x="3256" y="745"/>
                  </a:moveTo>
                  <a:cubicBezTo>
                    <a:pt x="4383" y="745"/>
                    <a:pt x="5504" y="1663"/>
                    <a:pt x="5881" y="3038"/>
                  </a:cubicBezTo>
                  <a:cubicBezTo>
                    <a:pt x="6345" y="4637"/>
                    <a:pt x="5649" y="6211"/>
                    <a:pt x="4333" y="6597"/>
                  </a:cubicBezTo>
                  <a:cubicBezTo>
                    <a:pt x="4156" y="6647"/>
                    <a:pt x="3976" y="6671"/>
                    <a:pt x="3795" y="6671"/>
                  </a:cubicBezTo>
                  <a:cubicBezTo>
                    <a:pt x="2665" y="6671"/>
                    <a:pt x="1539" y="5736"/>
                    <a:pt x="1161" y="4379"/>
                  </a:cubicBezTo>
                  <a:cubicBezTo>
                    <a:pt x="697" y="2780"/>
                    <a:pt x="1393" y="1181"/>
                    <a:pt x="2709" y="820"/>
                  </a:cubicBezTo>
                  <a:cubicBezTo>
                    <a:pt x="2889" y="770"/>
                    <a:pt x="3072" y="745"/>
                    <a:pt x="3256" y="745"/>
                  </a:cubicBezTo>
                  <a:close/>
                  <a:moveTo>
                    <a:pt x="3200" y="1"/>
                  </a:moveTo>
                  <a:cubicBezTo>
                    <a:pt x="2967" y="1"/>
                    <a:pt x="2733" y="32"/>
                    <a:pt x="2502" y="98"/>
                  </a:cubicBezTo>
                  <a:cubicBezTo>
                    <a:pt x="903" y="562"/>
                    <a:pt x="1" y="2548"/>
                    <a:pt x="568" y="4534"/>
                  </a:cubicBezTo>
                  <a:cubicBezTo>
                    <a:pt x="1058" y="6250"/>
                    <a:pt x="2454" y="7408"/>
                    <a:pt x="3872" y="7408"/>
                  </a:cubicBezTo>
                  <a:cubicBezTo>
                    <a:pt x="4095" y="7408"/>
                    <a:pt x="4319" y="7379"/>
                    <a:pt x="4540" y="7320"/>
                  </a:cubicBezTo>
                  <a:cubicBezTo>
                    <a:pt x="6165" y="6855"/>
                    <a:pt x="7041" y="4844"/>
                    <a:pt x="6474" y="2858"/>
                  </a:cubicBezTo>
                  <a:cubicBezTo>
                    <a:pt x="5987" y="1154"/>
                    <a:pt x="4608" y="1"/>
                    <a:pt x="3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1293077" y="1382958"/>
              <a:ext cx="142675" cy="162638"/>
            </a:xfrm>
            <a:custGeom>
              <a:rect b="b" l="l" r="r" t="t"/>
              <a:pathLst>
                <a:path extrusionOk="0" fill="none" h="7145" w="6268">
                  <a:moveTo>
                    <a:pt x="5752" y="2812"/>
                  </a:moveTo>
                  <a:cubicBezTo>
                    <a:pt x="6268" y="4540"/>
                    <a:pt x="5520" y="6319"/>
                    <a:pt x="4076" y="6732"/>
                  </a:cubicBezTo>
                  <a:cubicBezTo>
                    <a:pt x="2606" y="7145"/>
                    <a:pt x="1032" y="6087"/>
                    <a:pt x="517" y="4359"/>
                  </a:cubicBezTo>
                  <a:cubicBezTo>
                    <a:pt x="1" y="2606"/>
                    <a:pt x="775" y="852"/>
                    <a:pt x="2219" y="439"/>
                  </a:cubicBezTo>
                  <a:cubicBezTo>
                    <a:pt x="3663" y="1"/>
                    <a:pt x="5262" y="1084"/>
                    <a:pt x="5752" y="281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75">
              <a:solidFill>
                <a:schemeClr val="lt1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1271952" y="1358305"/>
              <a:ext cx="185537" cy="212533"/>
            </a:xfrm>
            <a:custGeom>
              <a:rect b="b" l="l" r="r" t="t"/>
              <a:pathLst>
                <a:path extrusionOk="0" fill="none" h="9337" w="8151">
                  <a:moveTo>
                    <a:pt x="7480" y="3663"/>
                  </a:moveTo>
                  <a:cubicBezTo>
                    <a:pt x="8150" y="5907"/>
                    <a:pt x="7170" y="8228"/>
                    <a:pt x="5262" y="8769"/>
                  </a:cubicBezTo>
                  <a:cubicBezTo>
                    <a:pt x="3379" y="9337"/>
                    <a:pt x="1316" y="7944"/>
                    <a:pt x="645" y="5674"/>
                  </a:cubicBezTo>
                  <a:cubicBezTo>
                    <a:pt x="0" y="3405"/>
                    <a:pt x="980" y="1110"/>
                    <a:pt x="2863" y="568"/>
                  </a:cubicBezTo>
                  <a:cubicBezTo>
                    <a:pt x="4746" y="1"/>
                    <a:pt x="6809" y="1393"/>
                    <a:pt x="7480" y="366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75">
              <a:solidFill>
                <a:schemeClr val="lt1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9"/>
            <p:cNvSpPr/>
            <p:nvPr/>
          </p:nvSpPr>
          <p:spPr>
            <a:xfrm>
              <a:off x="785250" y="2811350"/>
              <a:ext cx="146795" cy="1224700"/>
            </a:xfrm>
            <a:custGeom>
              <a:rect b="b" l="l" r="r" t="t"/>
              <a:pathLst>
                <a:path extrusionOk="0" h="63292" w="6449">
                  <a:moveTo>
                    <a:pt x="6448" y="1"/>
                  </a:moveTo>
                  <a:lnTo>
                    <a:pt x="1" y="491"/>
                  </a:lnTo>
                  <a:lnTo>
                    <a:pt x="1" y="63291"/>
                  </a:lnTo>
                  <a:lnTo>
                    <a:pt x="6448" y="63291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9"/>
            <p:cNvSpPr/>
            <p:nvPr/>
          </p:nvSpPr>
          <p:spPr>
            <a:xfrm>
              <a:off x="4109943" y="2090999"/>
              <a:ext cx="146795" cy="1077281"/>
            </a:xfrm>
            <a:custGeom>
              <a:rect b="b" l="l" r="r" t="t"/>
              <a:pathLst>
                <a:path extrusionOk="0" h="47327" w="6449">
                  <a:moveTo>
                    <a:pt x="6448" y="0"/>
                  </a:moveTo>
                  <a:lnTo>
                    <a:pt x="1" y="361"/>
                  </a:lnTo>
                  <a:lnTo>
                    <a:pt x="1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9"/>
            <p:cNvSpPr/>
            <p:nvPr/>
          </p:nvSpPr>
          <p:spPr>
            <a:xfrm>
              <a:off x="4110535" y="2090999"/>
              <a:ext cx="146795" cy="573569"/>
            </a:xfrm>
            <a:custGeom>
              <a:rect b="b" l="l" r="r" t="t"/>
              <a:pathLst>
                <a:path extrusionOk="0" h="25198" w="6449">
                  <a:moveTo>
                    <a:pt x="6448" y="0"/>
                  </a:moveTo>
                  <a:lnTo>
                    <a:pt x="0" y="361"/>
                  </a:lnTo>
                  <a:lnTo>
                    <a:pt x="0" y="25198"/>
                  </a:lnTo>
                  <a:cubicBezTo>
                    <a:pt x="413" y="23496"/>
                    <a:pt x="1264" y="21948"/>
                    <a:pt x="2451" y="20659"/>
                  </a:cubicBezTo>
                  <a:cubicBezTo>
                    <a:pt x="3766" y="19292"/>
                    <a:pt x="5313" y="18260"/>
                    <a:pt x="6319" y="16610"/>
                  </a:cubicBezTo>
                  <a:cubicBezTo>
                    <a:pt x="6371" y="16532"/>
                    <a:pt x="6397" y="16481"/>
                    <a:pt x="6448" y="16403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9"/>
            <p:cNvSpPr/>
            <p:nvPr/>
          </p:nvSpPr>
          <p:spPr>
            <a:xfrm>
              <a:off x="1746925" y="3298075"/>
              <a:ext cx="146773" cy="1521445"/>
            </a:xfrm>
            <a:custGeom>
              <a:rect b="b" l="l" r="r" t="t"/>
              <a:pathLst>
                <a:path extrusionOk="0" h="47327" w="6448">
                  <a:moveTo>
                    <a:pt x="6448" y="0"/>
                  </a:moveTo>
                  <a:lnTo>
                    <a:pt x="0" y="361"/>
                  </a:lnTo>
                  <a:lnTo>
                    <a:pt x="0" y="47326"/>
                  </a:lnTo>
                  <a:lnTo>
                    <a:pt x="6448" y="47326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9"/>
            <p:cNvSpPr/>
            <p:nvPr/>
          </p:nvSpPr>
          <p:spPr>
            <a:xfrm>
              <a:off x="1746916" y="3298064"/>
              <a:ext cx="146773" cy="800193"/>
            </a:xfrm>
            <a:custGeom>
              <a:rect b="b" l="l" r="r" t="t"/>
              <a:pathLst>
                <a:path extrusionOk="0" h="35154" w="6448">
                  <a:moveTo>
                    <a:pt x="6448" y="0"/>
                  </a:moveTo>
                  <a:lnTo>
                    <a:pt x="0" y="361"/>
                  </a:lnTo>
                  <a:lnTo>
                    <a:pt x="0" y="35153"/>
                  </a:lnTo>
                  <a:cubicBezTo>
                    <a:pt x="696" y="33580"/>
                    <a:pt x="1676" y="32161"/>
                    <a:pt x="2914" y="30949"/>
                  </a:cubicBezTo>
                  <a:cubicBezTo>
                    <a:pt x="4230" y="29531"/>
                    <a:pt x="5313" y="27906"/>
                    <a:pt x="6087" y="26126"/>
                  </a:cubicBezTo>
                  <a:cubicBezTo>
                    <a:pt x="6216" y="25817"/>
                    <a:pt x="6319" y="25507"/>
                    <a:pt x="6448" y="25198"/>
                  </a:cubicBezTo>
                  <a:lnTo>
                    <a:pt x="6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9"/>
            <p:cNvSpPr/>
            <p:nvPr/>
          </p:nvSpPr>
          <p:spPr>
            <a:xfrm>
              <a:off x="644927" y="1800375"/>
              <a:ext cx="3926873" cy="1822275"/>
            </a:xfrm>
            <a:custGeom>
              <a:rect b="b" l="l" r="r" t="t"/>
              <a:pathLst>
                <a:path extrusionOk="0" h="80056" w="172515">
                  <a:moveTo>
                    <a:pt x="121553" y="1"/>
                  </a:moveTo>
                  <a:lnTo>
                    <a:pt x="1" y="43974"/>
                  </a:lnTo>
                  <a:lnTo>
                    <a:pt x="50035" y="80056"/>
                  </a:lnTo>
                  <a:lnTo>
                    <a:pt x="172515" y="13206"/>
                  </a:lnTo>
                  <a:lnTo>
                    <a:pt x="121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644927" y="2801384"/>
              <a:ext cx="1138922" cy="1009767"/>
            </a:xfrm>
            <a:custGeom>
              <a:rect b="b" l="l" r="r" t="t"/>
              <a:pathLst>
                <a:path extrusionOk="0" h="44361" w="50035">
                  <a:moveTo>
                    <a:pt x="1" y="0"/>
                  </a:moveTo>
                  <a:lnTo>
                    <a:pt x="1" y="5262"/>
                  </a:lnTo>
                  <a:lnTo>
                    <a:pt x="50035" y="44360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1783884" y="2100969"/>
              <a:ext cx="2787974" cy="1710147"/>
            </a:xfrm>
            <a:custGeom>
              <a:rect b="b" l="l" r="r" t="t"/>
              <a:pathLst>
                <a:path extrusionOk="0" h="75130" w="122481">
                  <a:moveTo>
                    <a:pt x="122481" y="1"/>
                  </a:moveTo>
                  <a:lnTo>
                    <a:pt x="1" y="66851"/>
                  </a:lnTo>
                  <a:lnTo>
                    <a:pt x="1" y="75129"/>
                  </a:lnTo>
                  <a:lnTo>
                    <a:pt x="122481" y="4617"/>
                  </a:lnTo>
                  <a:lnTo>
                    <a:pt x="12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644927" y="2801384"/>
              <a:ext cx="1138922" cy="869459"/>
            </a:xfrm>
            <a:custGeom>
              <a:rect b="b" l="l" r="r" t="t"/>
              <a:pathLst>
                <a:path extrusionOk="0" h="38197" w="50035">
                  <a:moveTo>
                    <a:pt x="1" y="0"/>
                  </a:moveTo>
                  <a:lnTo>
                    <a:pt x="1" y="2605"/>
                  </a:lnTo>
                  <a:lnTo>
                    <a:pt x="50035" y="38196"/>
                  </a:lnTo>
                  <a:lnTo>
                    <a:pt x="50035" y="36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644927" y="1800375"/>
              <a:ext cx="3419656" cy="1821683"/>
            </a:xfrm>
            <a:custGeom>
              <a:rect b="b" l="l" r="r" t="t"/>
              <a:pathLst>
                <a:path extrusionOk="0" h="80030" w="150232">
                  <a:moveTo>
                    <a:pt x="121553" y="1"/>
                  </a:moveTo>
                  <a:lnTo>
                    <a:pt x="1" y="43974"/>
                  </a:lnTo>
                  <a:lnTo>
                    <a:pt x="50035" y="80030"/>
                  </a:lnTo>
                  <a:lnTo>
                    <a:pt x="75129" y="66361"/>
                  </a:lnTo>
                  <a:cubicBezTo>
                    <a:pt x="74368" y="66317"/>
                    <a:pt x="73607" y="66296"/>
                    <a:pt x="72848" y="66296"/>
                  </a:cubicBezTo>
                  <a:cubicBezTo>
                    <a:pt x="70929" y="66296"/>
                    <a:pt x="69018" y="66430"/>
                    <a:pt x="67134" y="66670"/>
                  </a:cubicBezTo>
                  <a:cubicBezTo>
                    <a:pt x="63462" y="67154"/>
                    <a:pt x="59726" y="67860"/>
                    <a:pt x="56014" y="67860"/>
                  </a:cubicBezTo>
                  <a:cubicBezTo>
                    <a:pt x="54981" y="67860"/>
                    <a:pt x="53951" y="67805"/>
                    <a:pt x="52923" y="67676"/>
                  </a:cubicBezTo>
                  <a:cubicBezTo>
                    <a:pt x="49313" y="67212"/>
                    <a:pt x="45496" y="65767"/>
                    <a:pt x="42839" y="63163"/>
                  </a:cubicBezTo>
                  <a:cubicBezTo>
                    <a:pt x="38738" y="59088"/>
                    <a:pt x="39177" y="53207"/>
                    <a:pt x="41653" y="48359"/>
                  </a:cubicBezTo>
                  <a:cubicBezTo>
                    <a:pt x="43020" y="45676"/>
                    <a:pt x="44851" y="43226"/>
                    <a:pt x="47043" y="41137"/>
                  </a:cubicBezTo>
                  <a:cubicBezTo>
                    <a:pt x="49777" y="38532"/>
                    <a:pt x="53027" y="36624"/>
                    <a:pt x="56276" y="34767"/>
                  </a:cubicBezTo>
                  <a:cubicBezTo>
                    <a:pt x="72860" y="25328"/>
                    <a:pt x="95762" y="17307"/>
                    <a:pt x="114615" y="14650"/>
                  </a:cubicBezTo>
                  <a:cubicBezTo>
                    <a:pt x="120856" y="13773"/>
                    <a:pt x="143114" y="15346"/>
                    <a:pt x="150232" y="7661"/>
                  </a:cubicBezTo>
                  <a:lnTo>
                    <a:pt x="1215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1851401" y="2167894"/>
              <a:ext cx="2072344" cy="1047348"/>
            </a:xfrm>
            <a:custGeom>
              <a:rect b="b" l="l" r="r" t="t"/>
              <a:pathLst>
                <a:path extrusionOk="0" h="46012" w="91042">
                  <a:moveTo>
                    <a:pt x="67521" y="1"/>
                  </a:moveTo>
                  <a:lnTo>
                    <a:pt x="1" y="29093"/>
                  </a:lnTo>
                  <a:lnTo>
                    <a:pt x="1" y="30125"/>
                  </a:lnTo>
                  <a:lnTo>
                    <a:pt x="23960" y="46012"/>
                  </a:lnTo>
                  <a:lnTo>
                    <a:pt x="91042" y="9002"/>
                  </a:lnTo>
                  <a:lnTo>
                    <a:pt x="91042" y="8151"/>
                  </a:lnTo>
                  <a:lnTo>
                    <a:pt x="67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1851401" y="2141488"/>
              <a:ext cx="2072344" cy="1022105"/>
            </a:xfrm>
            <a:custGeom>
              <a:rect b="b" l="l" r="r" t="t"/>
              <a:pathLst>
                <a:path extrusionOk="0" h="44903" w="91042">
                  <a:moveTo>
                    <a:pt x="67882" y="0"/>
                  </a:moveTo>
                  <a:lnTo>
                    <a:pt x="1" y="30253"/>
                  </a:lnTo>
                  <a:lnTo>
                    <a:pt x="24192" y="44902"/>
                  </a:lnTo>
                  <a:lnTo>
                    <a:pt x="91042" y="9311"/>
                  </a:lnTo>
                  <a:lnTo>
                    <a:pt x="67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3028533" y="1914284"/>
              <a:ext cx="358714" cy="328190"/>
            </a:xfrm>
            <a:custGeom>
              <a:rect b="b" l="l" r="r" t="t"/>
              <a:pathLst>
                <a:path extrusionOk="0" fill="none" h="14418" w="15759">
                  <a:moveTo>
                    <a:pt x="2012" y="0"/>
                  </a:moveTo>
                  <a:cubicBezTo>
                    <a:pt x="1315" y="1909"/>
                    <a:pt x="0" y="3482"/>
                    <a:pt x="2528" y="4849"/>
                  </a:cubicBezTo>
                  <a:cubicBezTo>
                    <a:pt x="4281" y="5778"/>
                    <a:pt x="6757" y="5365"/>
                    <a:pt x="8717" y="5545"/>
                  </a:cubicBezTo>
                  <a:cubicBezTo>
                    <a:pt x="10884" y="5752"/>
                    <a:pt x="11761" y="6706"/>
                    <a:pt x="12277" y="8847"/>
                  </a:cubicBezTo>
                  <a:cubicBezTo>
                    <a:pt x="12715" y="10729"/>
                    <a:pt x="13102" y="14417"/>
                    <a:pt x="15758" y="14160"/>
                  </a:cubicBezTo>
                </a:path>
              </a:pathLst>
            </a:custGeom>
            <a:noFill/>
            <a:ln cap="flat" cmpd="sng" w="8375">
              <a:solidFill>
                <a:schemeClr val="accent3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3303882" y="2218316"/>
              <a:ext cx="300010" cy="208345"/>
            </a:xfrm>
            <a:custGeom>
              <a:rect b="b" l="l" r="r" t="t"/>
              <a:pathLst>
                <a:path extrusionOk="0" h="9153" w="13180">
                  <a:moveTo>
                    <a:pt x="5648" y="1"/>
                  </a:moveTo>
                  <a:cubicBezTo>
                    <a:pt x="4852" y="1"/>
                    <a:pt x="4039" y="270"/>
                    <a:pt x="2708" y="752"/>
                  </a:cubicBezTo>
                  <a:cubicBezTo>
                    <a:pt x="0" y="1732"/>
                    <a:pt x="825" y="4208"/>
                    <a:pt x="1522" y="5033"/>
                  </a:cubicBezTo>
                  <a:cubicBezTo>
                    <a:pt x="1698" y="5239"/>
                    <a:pt x="1741" y="5285"/>
                    <a:pt x="1799" y="5285"/>
                  </a:cubicBezTo>
                  <a:cubicBezTo>
                    <a:pt x="1845" y="5285"/>
                    <a:pt x="1901" y="5257"/>
                    <a:pt x="2042" y="5257"/>
                  </a:cubicBezTo>
                  <a:cubicBezTo>
                    <a:pt x="2191" y="5257"/>
                    <a:pt x="2435" y="5288"/>
                    <a:pt x="2863" y="5420"/>
                  </a:cubicBezTo>
                  <a:cubicBezTo>
                    <a:pt x="4230" y="5859"/>
                    <a:pt x="4410" y="6374"/>
                    <a:pt x="5236" y="7690"/>
                  </a:cubicBezTo>
                  <a:cubicBezTo>
                    <a:pt x="5818" y="8590"/>
                    <a:pt x="7199" y="9152"/>
                    <a:pt x="8724" y="9152"/>
                  </a:cubicBezTo>
                  <a:cubicBezTo>
                    <a:pt x="9426" y="9152"/>
                    <a:pt x="10159" y="9033"/>
                    <a:pt x="10858" y="8773"/>
                  </a:cubicBezTo>
                  <a:cubicBezTo>
                    <a:pt x="12483" y="8154"/>
                    <a:pt x="13024" y="6684"/>
                    <a:pt x="13102" y="5446"/>
                  </a:cubicBezTo>
                  <a:cubicBezTo>
                    <a:pt x="13179" y="4182"/>
                    <a:pt x="11606" y="2325"/>
                    <a:pt x="8614" y="932"/>
                  </a:cubicBezTo>
                  <a:cubicBezTo>
                    <a:pt x="7276" y="290"/>
                    <a:pt x="6472" y="1"/>
                    <a:pt x="56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3364342" y="2221025"/>
              <a:ext cx="162046" cy="102591"/>
            </a:xfrm>
            <a:custGeom>
              <a:rect b="b" l="l" r="r" t="t"/>
              <a:pathLst>
                <a:path extrusionOk="0" h="4507" w="7119">
                  <a:moveTo>
                    <a:pt x="1858" y="0"/>
                  </a:moveTo>
                  <a:cubicBezTo>
                    <a:pt x="1690" y="0"/>
                    <a:pt x="1433" y="29"/>
                    <a:pt x="981" y="117"/>
                  </a:cubicBezTo>
                  <a:cubicBezTo>
                    <a:pt x="826" y="143"/>
                    <a:pt x="0" y="504"/>
                    <a:pt x="52" y="633"/>
                  </a:cubicBezTo>
                  <a:cubicBezTo>
                    <a:pt x="542" y="1613"/>
                    <a:pt x="3766" y="3883"/>
                    <a:pt x="3766" y="3883"/>
                  </a:cubicBezTo>
                  <a:cubicBezTo>
                    <a:pt x="4267" y="4313"/>
                    <a:pt x="4861" y="4507"/>
                    <a:pt x="5405" y="4507"/>
                  </a:cubicBezTo>
                  <a:cubicBezTo>
                    <a:pt x="6261" y="4507"/>
                    <a:pt x="6994" y="4027"/>
                    <a:pt x="7041" y="3238"/>
                  </a:cubicBezTo>
                  <a:cubicBezTo>
                    <a:pt x="7119" y="2026"/>
                    <a:pt x="2915" y="117"/>
                    <a:pt x="2425" y="91"/>
                  </a:cubicBezTo>
                  <a:cubicBezTo>
                    <a:pt x="2169" y="75"/>
                    <a:pt x="2131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325007" y="2270604"/>
              <a:ext cx="272422" cy="161932"/>
            </a:xfrm>
            <a:custGeom>
              <a:rect b="b" l="l" r="r" t="t"/>
              <a:pathLst>
                <a:path extrusionOk="0" h="7114" w="11968">
                  <a:moveTo>
                    <a:pt x="1048" y="0"/>
                  </a:moveTo>
                  <a:cubicBezTo>
                    <a:pt x="855" y="0"/>
                    <a:pt x="673" y="75"/>
                    <a:pt x="516" y="260"/>
                  </a:cubicBezTo>
                  <a:cubicBezTo>
                    <a:pt x="0" y="1086"/>
                    <a:pt x="52" y="2143"/>
                    <a:pt x="671" y="2917"/>
                  </a:cubicBezTo>
                  <a:cubicBezTo>
                    <a:pt x="1058" y="3381"/>
                    <a:pt x="2244" y="3819"/>
                    <a:pt x="2760" y="4180"/>
                  </a:cubicBezTo>
                  <a:cubicBezTo>
                    <a:pt x="3508" y="4671"/>
                    <a:pt x="3843" y="5573"/>
                    <a:pt x="4591" y="6115"/>
                  </a:cubicBezTo>
                  <a:cubicBezTo>
                    <a:pt x="5339" y="6656"/>
                    <a:pt x="6242" y="6992"/>
                    <a:pt x="7170" y="7095"/>
                  </a:cubicBezTo>
                  <a:cubicBezTo>
                    <a:pt x="7280" y="7107"/>
                    <a:pt x="7407" y="7114"/>
                    <a:pt x="7548" y="7114"/>
                  </a:cubicBezTo>
                  <a:cubicBezTo>
                    <a:pt x="8897" y="7114"/>
                    <a:pt x="11500" y="6502"/>
                    <a:pt x="11967" y="4284"/>
                  </a:cubicBezTo>
                  <a:lnTo>
                    <a:pt x="11967" y="4284"/>
                  </a:lnTo>
                  <a:cubicBezTo>
                    <a:pt x="10887" y="5534"/>
                    <a:pt x="9824" y="5966"/>
                    <a:pt x="8807" y="5966"/>
                  </a:cubicBezTo>
                  <a:cubicBezTo>
                    <a:pt x="8586" y="5966"/>
                    <a:pt x="8367" y="5945"/>
                    <a:pt x="8150" y="5908"/>
                  </a:cubicBezTo>
                  <a:cubicBezTo>
                    <a:pt x="5700" y="5444"/>
                    <a:pt x="4540" y="2762"/>
                    <a:pt x="2863" y="1215"/>
                  </a:cubicBezTo>
                  <a:cubicBezTo>
                    <a:pt x="2523" y="894"/>
                    <a:pt x="171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3397213" y="2231837"/>
              <a:ext cx="59319" cy="36579"/>
            </a:xfrm>
            <a:custGeom>
              <a:rect b="b" l="l" r="r" t="t"/>
              <a:pathLst>
                <a:path extrusionOk="0" h="1607" w="2606">
                  <a:moveTo>
                    <a:pt x="579" y="0"/>
                  </a:moveTo>
                  <a:cubicBezTo>
                    <a:pt x="300" y="0"/>
                    <a:pt x="73" y="153"/>
                    <a:pt x="1" y="416"/>
                  </a:cubicBezTo>
                  <a:cubicBezTo>
                    <a:pt x="1" y="416"/>
                    <a:pt x="1634" y="1604"/>
                    <a:pt x="1943" y="1604"/>
                  </a:cubicBezTo>
                  <a:cubicBezTo>
                    <a:pt x="1950" y="1604"/>
                    <a:pt x="1956" y="1603"/>
                    <a:pt x="1961" y="1602"/>
                  </a:cubicBezTo>
                  <a:cubicBezTo>
                    <a:pt x="1980" y="1605"/>
                    <a:pt x="1998" y="1606"/>
                    <a:pt x="2016" y="1606"/>
                  </a:cubicBezTo>
                  <a:cubicBezTo>
                    <a:pt x="2173" y="1606"/>
                    <a:pt x="2307" y="1511"/>
                    <a:pt x="2399" y="1396"/>
                  </a:cubicBezTo>
                  <a:cubicBezTo>
                    <a:pt x="2606" y="1190"/>
                    <a:pt x="2451" y="983"/>
                    <a:pt x="2116" y="700"/>
                  </a:cubicBezTo>
                  <a:cubicBezTo>
                    <a:pt x="1780" y="390"/>
                    <a:pt x="1161" y="3"/>
                    <a:pt x="646" y="3"/>
                  </a:cubicBezTo>
                  <a:cubicBezTo>
                    <a:pt x="623" y="1"/>
                    <a:pt x="601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2211887" y="2725057"/>
              <a:ext cx="297073" cy="243058"/>
            </a:xfrm>
            <a:custGeom>
              <a:rect b="b" l="l" r="r" t="t"/>
              <a:pathLst>
                <a:path extrusionOk="0" h="10678" w="13051">
                  <a:moveTo>
                    <a:pt x="336" y="0"/>
                  </a:moveTo>
                  <a:lnTo>
                    <a:pt x="0" y="1599"/>
                  </a:lnTo>
                  <a:lnTo>
                    <a:pt x="12173" y="10059"/>
                  </a:lnTo>
                  <a:lnTo>
                    <a:pt x="13050" y="10678"/>
                  </a:lnTo>
                  <a:lnTo>
                    <a:pt x="13050" y="8047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2240068" y="2780828"/>
              <a:ext cx="268893" cy="187290"/>
            </a:xfrm>
            <a:custGeom>
              <a:rect b="b" l="l" r="r" t="t"/>
              <a:pathLst>
                <a:path extrusionOk="0" h="8228" w="11813">
                  <a:moveTo>
                    <a:pt x="0" y="1"/>
                  </a:moveTo>
                  <a:lnTo>
                    <a:pt x="11812" y="8228"/>
                  </a:lnTo>
                  <a:lnTo>
                    <a:pt x="11039" y="67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2219512" y="2344631"/>
              <a:ext cx="1137169" cy="563599"/>
            </a:xfrm>
            <a:custGeom>
              <a:rect b="b" l="l" r="r" t="t"/>
              <a:pathLst>
                <a:path extrusionOk="0" h="24760" w="49958">
                  <a:moveTo>
                    <a:pt x="38609" y="0"/>
                  </a:moveTo>
                  <a:lnTo>
                    <a:pt x="1" y="16712"/>
                  </a:lnTo>
                  <a:lnTo>
                    <a:pt x="12715" y="24759"/>
                  </a:lnTo>
                  <a:lnTo>
                    <a:pt x="49957" y="5107"/>
                  </a:lnTo>
                  <a:lnTo>
                    <a:pt x="386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2508952" y="2460862"/>
              <a:ext cx="862995" cy="507240"/>
            </a:xfrm>
            <a:custGeom>
              <a:rect b="b" l="l" r="r" t="t"/>
              <a:pathLst>
                <a:path extrusionOk="0" h="22284" w="37913">
                  <a:moveTo>
                    <a:pt x="37242" y="1"/>
                  </a:moveTo>
                  <a:lnTo>
                    <a:pt x="0" y="19653"/>
                  </a:lnTo>
                  <a:lnTo>
                    <a:pt x="0" y="22284"/>
                  </a:lnTo>
                  <a:lnTo>
                    <a:pt x="37913" y="1058"/>
                  </a:lnTo>
                  <a:lnTo>
                    <a:pt x="372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2274692" y="2363411"/>
              <a:ext cx="834246" cy="372212"/>
            </a:xfrm>
            <a:custGeom>
              <a:rect b="b" l="l" r="r" t="t"/>
              <a:pathLst>
                <a:path extrusionOk="0" h="16352" w="36650">
                  <a:moveTo>
                    <a:pt x="36108" y="0"/>
                  </a:moveTo>
                  <a:lnTo>
                    <a:pt x="1" y="15784"/>
                  </a:lnTo>
                  <a:lnTo>
                    <a:pt x="800" y="16352"/>
                  </a:lnTo>
                  <a:lnTo>
                    <a:pt x="36649" y="232"/>
                  </a:lnTo>
                  <a:lnTo>
                    <a:pt x="36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3032630" y="2457334"/>
              <a:ext cx="88091" cy="48757"/>
            </a:xfrm>
            <a:custGeom>
              <a:rect b="b" l="l" r="r" t="t"/>
              <a:pathLst>
                <a:path extrusionOk="0" h="2142" w="3870">
                  <a:moveTo>
                    <a:pt x="2038" y="1"/>
                  </a:moveTo>
                  <a:lnTo>
                    <a:pt x="1" y="981"/>
                  </a:lnTo>
                  <a:lnTo>
                    <a:pt x="1858" y="2141"/>
                  </a:lnTo>
                  <a:lnTo>
                    <a:pt x="3869" y="1136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2990950" y="2432089"/>
              <a:ext cx="77506" cy="41132"/>
            </a:xfrm>
            <a:custGeom>
              <a:rect b="b" l="l" r="r" t="t"/>
              <a:pathLst>
                <a:path extrusionOk="0" h="1807" w="3405">
                  <a:moveTo>
                    <a:pt x="2064" y="1"/>
                  </a:moveTo>
                  <a:lnTo>
                    <a:pt x="1" y="955"/>
                  </a:lnTo>
                  <a:lnTo>
                    <a:pt x="1367" y="1806"/>
                  </a:lnTo>
                  <a:lnTo>
                    <a:pt x="3405" y="826"/>
                  </a:lnTo>
                  <a:lnTo>
                    <a:pt x="20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2645147" y="2595896"/>
              <a:ext cx="75185" cy="40540"/>
            </a:xfrm>
            <a:custGeom>
              <a:rect b="b" l="l" r="r" t="t"/>
              <a:pathLst>
                <a:path extrusionOk="0" h="1781" w="3303">
                  <a:moveTo>
                    <a:pt x="1780" y="0"/>
                  </a:moveTo>
                  <a:lnTo>
                    <a:pt x="1" y="826"/>
                  </a:lnTo>
                  <a:lnTo>
                    <a:pt x="1522" y="1780"/>
                  </a:lnTo>
                  <a:lnTo>
                    <a:pt x="3302" y="955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3087832" y="2431520"/>
              <a:ext cx="85724" cy="46982"/>
            </a:xfrm>
            <a:custGeom>
              <a:rect b="b" l="l" r="r" t="t"/>
              <a:pathLst>
                <a:path extrusionOk="0" h="2064" w="3766">
                  <a:moveTo>
                    <a:pt x="1986" y="0"/>
                  </a:moveTo>
                  <a:lnTo>
                    <a:pt x="0" y="929"/>
                  </a:lnTo>
                  <a:lnTo>
                    <a:pt x="1831" y="2063"/>
                  </a:lnTo>
                  <a:lnTo>
                    <a:pt x="3765" y="1109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3047313" y="2406275"/>
              <a:ext cx="75162" cy="39925"/>
            </a:xfrm>
            <a:custGeom>
              <a:rect b="b" l="l" r="r" t="t"/>
              <a:pathLst>
                <a:path extrusionOk="0" h="1754" w="3302">
                  <a:moveTo>
                    <a:pt x="1986" y="0"/>
                  </a:moveTo>
                  <a:lnTo>
                    <a:pt x="0" y="929"/>
                  </a:lnTo>
                  <a:lnTo>
                    <a:pt x="1316" y="1754"/>
                  </a:lnTo>
                  <a:lnTo>
                    <a:pt x="3302" y="825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2887626" y="2482579"/>
              <a:ext cx="72225" cy="39356"/>
            </a:xfrm>
            <a:custGeom>
              <a:rect b="b" l="l" r="r" t="t"/>
              <a:pathLst>
                <a:path extrusionOk="0" h="1729" w="3173">
                  <a:moveTo>
                    <a:pt x="1780" y="1"/>
                  </a:moveTo>
                  <a:lnTo>
                    <a:pt x="0" y="852"/>
                  </a:lnTo>
                  <a:lnTo>
                    <a:pt x="1419" y="1729"/>
                  </a:lnTo>
                  <a:lnTo>
                    <a:pt x="3173" y="878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2694476" y="2567123"/>
              <a:ext cx="86315" cy="45821"/>
            </a:xfrm>
            <a:custGeom>
              <a:rect b="b" l="l" r="r" t="t"/>
              <a:pathLst>
                <a:path extrusionOk="0" h="2013" w="3792">
                  <a:moveTo>
                    <a:pt x="2296" y="1"/>
                  </a:moveTo>
                  <a:lnTo>
                    <a:pt x="0" y="1084"/>
                  </a:lnTo>
                  <a:lnTo>
                    <a:pt x="1522" y="2012"/>
                  </a:lnTo>
                  <a:lnTo>
                    <a:pt x="3791" y="929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2756120" y="2533069"/>
              <a:ext cx="96877" cy="51102"/>
            </a:xfrm>
            <a:custGeom>
              <a:rect b="b" l="l" r="r" t="t"/>
              <a:pathLst>
                <a:path extrusionOk="0" h="2245" w="4256">
                  <a:moveTo>
                    <a:pt x="2786" y="1"/>
                  </a:moveTo>
                  <a:lnTo>
                    <a:pt x="0" y="1316"/>
                  </a:lnTo>
                  <a:lnTo>
                    <a:pt x="1470" y="2245"/>
                  </a:lnTo>
                  <a:lnTo>
                    <a:pt x="4256" y="904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2829510" y="2506071"/>
              <a:ext cx="81035" cy="43454"/>
            </a:xfrm>
            <a:custGeom>
              <a:rect b="b" l="l" r="r" t="t"/>
              <a:pathLst>
                <a:path extrusionOk="0" h="1909" w="3560">
                  <a:moveTo>
                    <a:pt x="2141" y="0"/>
                  </a:moveTo>
                  <a:lnTo>
                    <a:pt x="0" y="1006"/>
                  </a:lnTo>
                  <a:lnTo>
                    <a:pt x="1444" y="1909"/>
                  </a:lnTo>
                  <a:lnTo>
                    <a:pt x="3559" y="877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2937524" y="2457926"/>
              <a:ext cx="75162" cy="40540"/>
            </a:xfrm>
            <a:custGeom>
              <a:rect b="b" l="l" r="r" t="t"/>
              <a:pathLst>
                <a:path extrusionOk="0" h="1781" w="3302">
                  <a:moveTo>
                    <a:pt x="1935" y="1"/>
                  </a:moveTo>
                  <a:lnTo>
                    <a:pt x="1" y="903"/>
                  </a:lnTo>
                  <a:lnTo>
                    <a:pt x="1393" y="1780"/>
                  </a:lnTo>
                  <a:lnTo>
                    <a:pt x="3302" y="852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2691540" y="2624670"/>
              <a:ext cx="88068" cy="49326"/>
            </a:xfrm>
            <a:custGeom>
              <a:rect b="b" l="l" r="r" t="t"/>
              <a:pathLst>
                <a:path extrusionOk="0" h="2167" w="3869">
                  <a:moveTo>
                    <a:pt x="1780" y="0"/>
                  </a:moveTo>
                  <a:lnTo>
                    <a:pt x="0" y="851"/>
                  </a:lnTo>
                  <a:lnTo>
                    <a:pt x="2141" y="2167"/>
                  </a:lnTo>
                  <a:lnTo>
                    <a:pt x="3869" y="1290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2631648" y="2648139"/>
              <a:ext cx="99836" cy="55791"/>
            </a:xfrm>
            <a:custGeom>
              <a:rect b="b" l="l" r="r" t="t"/>
              <a:pathLst>
                <a:path extrusionOk="0" h="2451" w="4386">
                  <a:moveTo>
                    <a:pt x="2244" y="1"/>
                  </a:moveTo>
                  <a:lnTo>
                    <a:pt x="1" y="1084"/>
                  </a:lnTo>
                  <a:lnTo>
                    <a:pt x="2193" y="2451"/>
                  </a:lnTo>
                  <a:lnTo>
                    <a:pt x="4385" y="1316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2512481" y="2702157"/>
              <a:ext cx="108623" cy="59911"/>
            </a:xfrm>
            <a:custGeom>
              <a:rect b="b" l="l" r="r" t="t"/>
              <a:pathLst>
                <a:path extrusionOk="0" h="2632" w="4772">
                  <a:moveTo>
                    <a:pt x="2553" y="1"/>
                  </a:moveTo>
                  <a:lnTo>
                    <a:pt x="0" y="1239"/>
                  </a:lnTo>
                  <a:lnTo>
                    <a:pt x="2270" y="2631"/>
                  </a:lnTo>
                  <a:lnTo>
                    <a:pt x="4771" y="139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2979796" y="2483763"/>
              <a:ext cx="86315" cy="48165"/>
            </a:xfrm>
            <a:custGeom>
              <a:rect b="b" l="l" r="r" t="t"/>
              <a:pathLst>
                <a:path extrusionOk="0" h="2116" w="3792">
                  <a:moveTo>
                    <a:pt x="1909" y="0"/>
                  </a:moveTo>
                  <a:lnTo>
                    <a:pt x="1" y="929"/>
                  </a:lnTo>
                  <a:lnTo>
                    <a:pt x="1909" y="2115"/>
                  </a:lnTo>
                  <a:lnTo>
                    <a:pt x="3792" y="118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2579406" y="2676912"/>
              <a:ext cx="93349" cy="52263"/>
            </a:xfrm>
            <a:custGeom>
              <a:rect b="b" l="l" r="r" t="t"/>
              <a:pathLst>
                <a:path extrusionOk="0" h="2296" w="4101">
                  <a:moveTo>
                    <a:pt x="1909" y="1"/>
                  </a:moveTo>
                  <a:lnTo>
                    <a:pt x="0" y="929"/>
                  </a:lnTo>
                  <a:lnTo>
                    <a:pt x="2218" y="2296"/>
                  </a:lnTo>
                  <a:lnTo>
                    <a:pt x="4101" y="1368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2930490" y="2509599"/>
              <a:ext cx="83971" cy="46390"/>
            </a:xfrm>
            <a:custGeom>
              <a:rect b="b" l="l" r="r" t="t"/>
              <a:pathLst>
                <a:path extrusionOk="0" h="2038" w="3689">
                  <a:moveTo>
                    <a:pt x="1780" y="0"/>
                  </a:moveTo>
                  <a:lnTo>
                    <a:pt x="0" y="826"/>
                  </a:lnTo>
                  <a:lnTo>
                    <a:pt x="1960" y="2038"/>
                  </a:lnTo>
                  <a:lnTo>
                    <a:pt x="3688" y="1187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2873535" y="2533069"/>
              <a:ext cx="92780" cy="51694"/>
            </a:xfrm>
            <a:custGeom>
              <a:rect b="b" l="l" r="r" t="t"/>
              <a:pathLst>
                <a:path extrusionOk="0" h="2271" w="4076">
                  <a:moveTo>
                    <a:pt x="2115" y="1"/>
                  </a:moveTo>
                  <a:lnTo>
                    <a:pt x="0" y="1032"/>
                  </a:lnTo>
                  <a:lnTo>
                    <a:pt x="1986" y="2270"/>
                  </a:lnTo>
                  <a:lnTo>
                    <a:pt x="4075" y="1213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2740254" y="2595305"/>
              <a:ext cx="99244" cy="54630"/>
            </a:xfrm>
            <a:custGeom>
              <a:rect b="b" l="l" r="r" t="t"/>
              <a:pathLst>
                <a:path extrusionOk="0" h="2400" w="4360">
                  <a:moveTo>
                    <a:pt x="2296" y="1"/>
                  </a:moveTo>
                  <a:lnTo>
                    <a:pt x="1" y="1110"/>
                  </a:lnTo>
                  <a:lnTo>
                    <a:pt x="2116" y="2399"/>
                  </a:lnTo>
                  <a:lnTo>
                    <a:pt x="4360" y="1264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2801329" y="2560681"/>
              <a:ext cx="108623" cy="59296"/>
            </a:xfrm>
            <a:custGeom>
              <a:rect b="b" l="l" r="r" t="t"/>
              <a:pathLst>
                <a:path extrusionOk="0" h="2605" w="4772">
                  <a:moveTo>
                    <a:pt x="2760" y="0"/>
                  </a:moveTo>
                  <a:lnTo>
                    <a:pt x="0" y="1341"/>
                  </a:lnTo>
                  <a:lnTo>
                    <a:pt x="2038" y="2605"/>
                  </a:lnTo>
                  <a:lnTo>
                    <a:pt x="4771" y="1238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9"/>
            <p:cNvSpPr/>
            <p:nvPr/>
          </p:nvSpPr>
          <p:spPr>
            <a:xfrm>
              <a:off x="3090746" y="2493164"/>
              <a:ext cx="83994" cy="46982"/>
            </a:xfrm>
            <a:custGeom>
              <a:rect b="b" l="l" r="r" t="t"/>
              <a:pathLst>
                <a:path extrusionOk="0" h="2064" w="3690">
                  <a:moveTo>
                    <a:pt x="2038" y="0"/>
                  </a:moveTo>
                  <a:lnTo>
                    <a:pt x="1" y="1006"/>
                  </a:lnTo>
                  <a:lnTo>
                    <a:pt x="1703" y="2063"/>
                  </a:lnTo>
                  <a:lnTo>
                    <a:pt x="3689" y="1032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9"/>
            <p:cNvSpPr/>
            <p:nvPr/>
          </p:nvSpPr>
          <p:spPr>
            <a:xfrm>
              <a:off x="3199374" y="2448525"/>
              <a:ext cx="66353" cy="36443"/>
            </a:xfrm>
            <a:custGeom>
              <a:rect b="b" l="l" r="r" t="t"/>
              <a:pathLst>
                <a:path extrusionOk="0" h="1601" w="2915">
                  <a:moveTo>
                    <a:pt x="1238" y="1"/>
                  </a:moveTo>
                  <a:lnTo>
                    <a:pt x="0" y="620"/>
                  </a:lnTo>
                  <a:lnTo>
                    <a:pt x="1573" y="1600"/>
                  </a:lnTo>
                  <a:lnTo>
                    <a:pt x="2915" y="90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9"/>
            <p:cNvSpPr/>
            <p:nvPr/>
          </p:nvSpPr>
          <p:spPr>
            <a:xfrm>
              <a:off x="3145948" y="2466735"/>
              <a:ext cx="81035" cy="45229"/>
            </a:xfrm>
            <a:custGeom>
              <a:rect b="b" l="l" r="r" t="t"/>
              <a:pathLst>
                <a:path extrusionOk="0" h="1987" w="3560">
                  <a:moveTo>
                    <a:pt x="1960" y="0"/>
                  </a:moveTo>
                  <a:lnTo>
                    <a:pt x="0" y="981"/>
                  </a:lnTo>
                  <a:lnTo>
                    <a:pt x="1625" y="1986"/>
                  </a:lnTo>
                  <a:lnTo>
                    <a:pt x="3559" y="100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3039095" y="2520162"/>
              <a:ext cx="82218" cy="46390"/>
            </a:xfrm>
            <a:custGeom>
              <a:rect b="b" l="l" r="r" t="t"/>
              <a:pathLst>
                <a:path extrusionOk="0" h="2038" w="3612">
                  <a:moveTo>
                    <a:pt x="1909" y="0"/>
                  </a:moveTo>
                  <a:lnTo>
                    <a:pt x="0" y="955"/>
                  </a:lnTo>
                  <a:lnTo>
                    <a:pt x="1754" y="2038"/>
                  </a:lnTo>
                  <a:lnTo>
                    <a:pt x="3611" y="1084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3141828" y="2405683"/>
              <a:ext cx="87499" cy="46390"/>
            </a:xfrm>
            <a:custGeom>
              <a:rect b="b" l="l" r="r" t="t"/>
              <a:pathLst>
                <a:path extrusionOk="0" h="2038" w="3844">
                  <a:moveTo>
                    <a:pt x="1935" y="0"/>
                  </a:moveTo>
                  <a:lnTo>
                    <a:pt x="1" y="929"/>
                  </a:lnTo>
                  <a:lnTo>
                    <a:pt x="1780" y="2038"/>
                  </a:lnTo>
                  <a:lnTo>
                    <a:pt x="3844" y="1006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9"/>
            <p:cNvSpPr/>
            <p:nvPr/>
          </p:nvSpPr>
          <p:spPr>
            <a:xfrm>
              <a:off x="2375671" y="2767921"/>
              <a:ext cx="112151" cy="61664"/>
            </a:xfrm>
            <a:custGeom>
              <a:rect b="b" l="l" r="r" t="t"/>
              <a:pathLst>
                <a:path extrusionOk="0" h="2709" w="4927">
                  <a:moveTo>
                    <a:pt x="2580" y="0"/>
                  </a:moveTo>
                  <a:lnTo>
                    <a:pt x="1" y="1238"/>
                  </a:lnTo>
                  <a:lnTo>
                    <a:pt x="2374" y="2708"/>
                  </a:lnTo>
                  <a:lnTo>
                    <a:pt x="4927" y="1444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9"/>
            <p:cNvSpPr/>
            <p:nvPr/>
          </p:nvSpPr>
          <p:spPr>
            <a:xfrm>
              <a:off x="2444372" y="2808418"/>
              <a:ext cx="108623" cy="59319"/>
            </a:xfrm>
            <a:custGeom>
              <a:rect b="b" l="l" r="r" t="t"/>
              <a:pathLst>
                <a:path extrusionOk="0" h="2606" w="4772">
                  <a:moveTo>
                    <a:pt x="2451" y="1"/>
                  </a:moveTo>
                  <a:lnTo>
                    <a:pt x="0" y="1187"/>
                  </a:lnTo>
                  <a:lnTo>
                    <a:pt x="2502" y="2606"/>
                  </a:lnTo>
                  <a:lnTo>
                    <a:pt x="4772" y="1419"/>
                  </a:lnTo>
                  <a:lnTo>
                    <a:pt x="2451" y="1"/>
                  </a:lnTo>
                  <a:close/>
                </a:path>
              </a:pathLst>
            </a:custGeom>
            <a:solidFill>
              <a:srgbClr val="433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2990358" y="2545999"/>
              <a:ext cx="80465" cy="45229"/>
            </a:xfrm>
            <a:custGeom>
              <a:rect b="b" l="l" r="r" t="t"/>
              <a:pathLst>
                <a:path extrusionOk="0" h="1987" w="3535">
                  <a:moveTo>
                    <a:pt x="1755" y="0"/>
                  </a:moveTo>
                  <a:lnTo>
                    <a:pt x="1" y="877"/>
                  </a:lnTo>
                  <a:lnTo>
                    <a:pt x="1806" y="1986"/>
                  </a:lnTo>
                  <a:lnTo>
                    <a:pt x="3534" y="1083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2326365" y="2736212"/>
              <a:ext cx="95716" cy="49918"/>
            </a:xfrm>
            <a:custGeom>
              <a:rect b="b" l="l" r="r" t="t"/>
              <a:pathLst>
                <a:path extrusionOk="0" h="2193" w="4205">
                  <a:moveTo>
                    <a:pt x="2528" y="0"/>
                  </a:moveTo>
                  <a:lnTo>
                    <a:pt x="0" y="1187"/>
                  </a:lnTo>
                  <a:lnTo>
                    <a:pt x="1832" y="2193"/>
                  </a:lnTo>
                  <a:lnTo>
                    <a:pt x="4204" y="1058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3101923" y="2383967"/>
              <a:ext cx="73978" cy="36420"/>
            </a:xfrm>
            <a:custGeom>
              <a:rect b="b" l="l" r="r" t="t"/>
              <a:pathLst>
                <a:path extrusionOk="0" h="1600" w="3250">
                  <a:moveTo>
                    <a:pt x="1702" y="0"/>
                  </a:moveTo>
                  <a:lnTo>
                    <a:pt x="0" y="800"/>
                  </a:lnTo>
                  <a:lnTo>
                    <a:pt x="1315" y="1599"/>
                  </a:lnTo>
                  <a:lnTo>
                    <a:pt x="3250" y="671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2393290" y="2703910"/>
              <a:ext cx="98061" cy="51694"/>
            </a:xfrm>
            <a:custGeom>
              <a:rect b="b" l="l" r="r" t="t"/>
              <a:pathLst>
                <a:path extrusionOk="0" h="2271" w="4308">
                  <a:moveTo>
                    <a:pt x="2657" y="1"/>
                  </a:moveTo>
                  <a:lnTo>
                    <a:pt x="1" y="1239"/>
                  </a:lnTo>
                  <a:lnTo>
                    <a:pt x="1677" y="2271"/>
                  </a:lnTo>
                  <a:lnTo>
                    <a:pt x="4308" y="1007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2463152" y="2672223"/>
              <a:ext cx="95124" cy="50510"/>
            </a:xfrm>
            <a:custGeom>
              <a:rect b="b" l="l" r="r" t="t"/>
              <a:pathLst>
                <a:path extrusionOk="0" h="2219" w="4179">
                  <a:moveTo>
                    <a:pt x="2580" y="0"/>
                  </a:moveTo>
                  <a:lnTo>
                    <a:pt x="1" y="1187"/>
                  </a:lnTo>
                  <a:lnTo>
                    <a:pt x="1651" y="2218"/>
                  </a:lnTo>
                  <a:lnTo>
                    <a:pt x="4179" y="1006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2443780" y="2734459"/>
              <a:ext cx="112151" cy="61664"/>
            </a:xfrm>
            <a:custGeom>
              <a:rect b="b" l="l" r="r" t="t"/>
              <a:pathLst>
                <a:path extrusionOk="0" h="2709" w="4927">
                  <a:moveTo>
                    <a:pt x="2631" y="0"/>
                  </a:moveTo>
                  <a:lnTo>
                    <a:pt x="1" y="1264"/>
                  </a:lnTo>
                  <a:lnTo>
                    <a:pt x="2322" y="2708"/>
                  </a:lnTo>
                  <a:lnTo>
                    <a:pt x="4927" y="1419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2584095" y="2618797"/>
              <a:ext cx="86907" cy="46390"/>
            </a:xfrm>
            <a:custGeom>
              <a:rect b="b" l="l" r="r" t="t"/>
              <a:pathLst>
                <a:path extrusionOk="0" h="2038" w="3818">
                  <a:moveTo>
                    <a:pt x="2270" y="0"/>
                  </a:moveTo>
                  <a:lnTo>
                    <a:pt x="1" y="1058"/>
                  </a:lnTo>
                  <a:lnTo>
                    <a:pt x="1574" y="2038"/>
                  </a:lnTo>
                  <a:lnTo>
                    <a:pt x="3818" y="980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2531261" y="2647570"/>
              <a:ext cx="79851" cy="42862"/>
            </a:xfrm>
            <a:custGeom>
              <a:rect b="b" l="l" r="r" t="t"/>
              <a:pathLst>
                <a:path extrusionOk="0" h="1883" w="3508">
                  <a:moveTo>
                    <a:pt x="1909" y="0"/>
                  </a:moveTo>
                  <a:lnTo>
                    <a:pt x="0" y="877"/>
                  </a:lnTo>
                  <a:lnTo>
                    <a:pt x="1599" y="1883"/>
                  </a:lnTo>
                  <a:lnTo>
                    <a:pt x="3508" y="980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9"/>
            <p:cNvSpPr/>
            <p:nvPr/>
          </p:nvSpPr>
          <p:spPr>
            <a:xfrm>
              <a:off x="2508952" y="2774364"/>
              <a:ext cx="110398" cy="62255"/>
            </a:xfrm>
            <a:custGeom>
              <a:rect b="b" l="l" r="r" t="t"/>
              <a:pathLst>
                <a:path extrusionOk="0" h="2735" w="4850">
                  <a:moveTo>
                    <a:pt x="2605" y="1"/>
                  </a:moveTo>
                  <a:lnTo>
                    <a:pt x="0" y="1290"/>
                  </a:lnTo>
                  <a:lnTo>
                    <a:pt x="2296" y="2735"/>
                  </a:lnTo>
                  <a:lnTo>
                    <a:pt x="4849" y="1394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2933426" y="2570060"/>
              <a:ext cx="89844" cy="50510"/>
            </a:xfrm>
            <a:custGeom>
              <a:rect b="b" l="l" r="r" t="t"/>
              <a:pathLst>
                <a:path extrusionOk="0" h="2219" w="3947">
                  <a:moveTo>
                    <a:pt x="2115" y="1"/>
                  </a:moveTo>
                  <a:lnTo>
                    <a:pt x="0" y="1058"/>
                  </a:lnTo>
                  <a:lnTo>
                    <a:pt x="1857" y="2219"/>
                  </a:lnTo>
                  <a:lnTo>
                    <a:pt x="3946" y="1135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9"/>
            <p:cNvSpPr/>
            <p:nvPr/>
          </p:nvSpPr>
          <p:spPr>
            <a:xfrm>
              <a:off x="2643395" y="2598241"/>
              <a:ext cx="324070" cy="170263"/>
            </a:xfrm>
            <a:custGeom>
              <a:rect b="b" l="l" r="r" t="t"/>
              <a:pathLst>
                <a:path extrusionOk="0" h="7480" w="14237">
                  <a:moveTo>
                    <a:pt x="12380" y="1"/>
                  </a:moveTo>
                  <a:lnTo>
                    <a:pt x="0" y="6113"/>
                  </a:lnTo>
                  <a:lnTo>
                    <a:pt x="2167" y="7480"/>
                  </a:lnTo>
                  <a:lnTo>
                    <a:pt x="14237" y="1161"/>
                  </a:lnTo>
                  <a:lnTo>
                    <a:pt x="123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9"/>
            <p:cNvSpPr/>
            <p:nvPr/>
          </p:nvSpPr>
          <p:spPr>
            <a:xfrm>
              <a:off x="2577061" y="2742085"/>
              <a:ext cx="106847" cy="59911"/>
            </a:xfrm>
            <a:custGeom>
              <a:rect b="b" l="l" r="r" t="t"/>
              <a:pathLst>
                <a:path extrusionOk="0" h="2632" w="4694">
                  <a:moveTo>
                    <a:pt x="2528" y="0"/>
                  </a:moveTo>
                  <a:lnTo>
                    <a:pt x="0" y="1238"/>
                  </a:lnTo>
                  <a:lnTo>
                    <a:pt x="2244" y="2631"/>
                  </a:lnTo>
                  <a:lnTo>
                    <a:pt x="4694" y="1341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2512481" y="2472609"/>
              <a:ext cx="769646" cy="402737"/>
            </a:xfrm>
            <a:custGeom>
              <a:rect b="b" l="l" r="r" t="t"/>
              <a:pathLst>
                <a:path extrusionOk="0" fill="none" h="17693" w="33812">
                  <a:moveTo>
                    <a:pt x="0" y="17693"/>
                  </a:moveTo>
                  <a:lnTo>
                    <a:pt x="33812" y="0"/>
                  </a:lnTo>
                </a:path>
              </a:pathLst>
            </a:custGeom>
            <a:noFill/>
            <a:ln cap="flat" cmpd="sng" w="3875">
              <a:solidFill>
                <a:schemeClr val="accent3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9"/>
            <p:cNvSpPr/>
            <p:nvPr/>
          </p:nvSpPr>
          <p:spPr>
            <a:xfrm>
              <a:off x="2348673" y="2197259"/>
              <a:ext cx="404512" cy="203155"/>
            </a:xfrm>
            <a:custGeom>
              <a:rect b="b" l="l" r="r" t="t"/>
              <a:pathLst>
                <a:path extrusionOk="0" h="8925" w="17771">
                  <a:moveTo>
                    <a:pt x="13334" y="1"/>
                  </a:moveTo>
                  <a:lnTo>
                    <a:pt x="1" y="5803"/>
                  </a:lnTo>
                  <a:lnTo>
                    <a:pt x="3637" y="8924"/>
                  </a:lnTo>
                  <a:lnTo>
                    <a:pt x="17770" y="2167"/>
                  </a:lnTo>
                  <a:lnTo>
                    <a:pt x="13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9"/>
            <p:cNvSpPr/>
            <p:nvPr/>
          </p:nvSpPr>
          <p:spPr>
            <a:xfrm>
              <a:off x="2348673" y="2246565"/>
              <a:ext cx="411546" cy="167942"/>
            </a:xfrm>
            <a:custGeom>
              <a:rect b="b" l="l" r="r" t="t"/>
              <a:pathLst>
                <a:path extrusionOk="0" h="7378" w="18080">
                  <a:moveTo>
                    <a:pt x="17770" y="1"/>
                  </a:moveTo>
                  <a:lnTo>
                    <a:pt x="3637" y="6758"/>
                  </a:lnTo>
                  <a:lnTo>
                    <a:pt x="1" y="3637"/>
                  </a:lnTo>
                  <a:lnTo>
                    <a:pt x="1" y="3637"/>
                  </a:lnTo>
                  <a:lnTo>
                    <a:pt x="26" y="4514"/>
                  </a:lnTo>
                  <a:lnTo>
                    <a:pt x="3714" y="7377"/>
                  </a:lnTo>
                  <a:lnTo>
                    <a:pt x="18080" y="697"/>
                  </a:lnTo>
                  <a:lnTo>
                    <a:pt x="17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9"/>
            <p:cNvSpPr/>
            <p:nvPr/>
          </p:nvSpPr>
          <p:spPr>
            <a:xfrm>
              <a:off x="2348673" y="2197259"/>
              <a:ext cx="403921" cy="203724"/>
            </a:xfrm>
            <a:custGeom>
              <a:rect b="b" l="l" r="r" t="t"/>
              <a:pathLst>
                <a:path extrusionOk="0" h="8950" w="17745">
                  <a:moveTo>
                    <a:pt x="13309" y="1"/>
                  </a:moveTo>
                  <a:lnTo>
                    <a:pt x="1" y="5829"/>
                  </a:lnTo>
                  <a:lnTo>
                    <a:pt x="3611" y="8950"/>
                  </a:lnTo>
                  <a:lnTo>
                    <a:pt x="3818" y="8821"/>
                  </a:lnTo>
                  <a:cubicBezTo>
                    <a:pt x="3792" y="8769"/>
                    <a:pt x="3792" y="8744"/>
                    <a:pt x="3818" y="8692"/>
                  </a:cubicBezTo>
                  <a:cubicBezTo>
                    <a:pt x="4359" y="7557"/>
                    <a:pt x="2631" y="6990"/>
                    <a:pt x="3044" y="5855"/>
                  </a:cubicBezTo>
                  <a:cubicBezTo>
                    <a:pt x="3328" y="5107"/>
                    <a:pt x="4952" y="3921"/>
                    <a:pt x="5674" y="3560"/>
                  </a:cubicBezTo>
                  <a:cubicBezTo>
                    <a:pt x="6474" y="3147"/>
                    <a:pt x="7377" y="2992"/>
                    <a:pt x="8202" y="2631"/>
                  </a:cubicBezTo>
                  <a:cubicBezTo>
                    <a:pt x="9311" y="2167"/>
                    <a:pt x="10394" y="1600"/>
                    <a:pt x="11581" y="1342"/>
                  </a:cubicBezTo>
                  <a:cubicBezTo>
                    <a:pt x="12082" y="1221"/>
                    <a:pt x="12575" y="1169"/>
                    <a:pt x="13062" y="1169"/>
                  </a:cubicBezTo>
                  <a:cubicBezTo>
                    <a:pt x="14653" y="1169"/>
                    <a:pt x="16178" y="1719"/>
                    <a:pt x="17719" y="2193"/>
                  </a:cubicBezTo>
                  <a:lnTo>
                    <a:pt x="17745" y="2193"/>
                  </a:lnTo>
                  <a:lnTo>
                    <a:pt x="1330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9"/>
            <p:cNvSpPr/>
            <p:nvPr/>
          </p:nvSpPr>
          <p:spPr>
            <a:xfrm>
              <a:off x="3491751" y="1983554"/>
              <a:ext cx="430917" cy="98061"/>
            </a:xfrm>
            <a:custGeom>
              <a:rect b="b" l="l" r="r" t="t"/>
              <a:pathLst>
                <a:path extrusionOk="0" h="4308" w="18931">
                  <a:moveTo>
                    <a:pt x="17125" y="1"/>
                  </a:moveTo>
                  <a:lnTo>
                    <a:pt x="825" y="826"/>
                  </a:lnTo>
                  <a:lnTo>
                    <a:pt x="0" y="4308"/>
                  </a:lnTo>
                  <a:lnTo>
                    <a:pt x="18930" y="3431"/>
                  </a:lnTo>
                  <a:lnTo>
                    <a:pt x="17125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3491751" y="2061633"/>
              <a:ext cx="431509" cy="37604"/>
            </a:xfrm>
            <a:custGeom>
              <a:rect b="b" l="l" r="r" t="t"/>
              <a:pathLst>
                <a:path extrusionOk="0" h="1652" w="18957">
                  <a:moveTo>
                    <a:pt x="18930" y="1"/>
                  </a:moveTo>
                  <a:lnTo>
                    <a:pt x="0" y="878"/>
                  </a:lnTo>
                  <a:lnTo>
                    <a:pt x="0" y="1651"/>
                  </a:lnTo>
                  <a:lnTo>
                    <a:pt x="18956" y="671"/>
                  </a:lnTo>
                  <a:lnTo>
                    <a:pt x="18930" y="1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3491751" y="1990019"/>
              <a:ext cx="258901" cy="91596"/>
            </a:xfrm>
            <a:custGeom>
              <a:rect b="b" l="l" r="r" t="t"/>
              <a:pathLst>
                <a:path extrusionOk="0" h="4024" w="11374">
                  <a:moveTo>
                    <a:pt x="11374" y="0"/>
                  </a:moveTo>
                  <a:lnTo>
                    <a:pt x="825" y="542"/>
                  </a:lnTo>
                  <a:lnTo>
                    <a:pt x="0" y="4024"/>
                  </a:lnTo>
                  <a:lnTo>
                    <a:pt x="26" y="4024"/>
                  </a:lnTo>
                  <a:cubicBezTo>
                    <a:pt x="387" y="2889"/>
                    <a:pt x="1006" y="1857"/>
                    <a:pt x="2218" y="1522"/>
                  </a:cubicBezTo>
                  <a:cubicBezTo>
                    <a:pt x="3482" y="1161"/>
                    <a:pt x="4823" y="1342"/>
                    <a:pt x="6087" y="1032"/>
                  </a:cubicBezTo>
                  <a:cubicBezTo>
                    <a:pt x="7015" y="826"/>
                    <a:pt x="7892" y="465"/>
                    <a:pt x="8820" y="284"/>
                  </a:cubicBezTo>
                  <a:cubicBezTo>
                    <a:pt x="9672" y="129"/>
                    <a:pt x="10548" y="233"/>
                    <a:pt x="11374" y="0"/>
                  </a:cubicBez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9"/>
            <p:cNvSpPr/>
            <p:nvPr/>
          </p:nvSpPr>
          <p:spPr>
            <a:xfrm>
              <a:off x="1762168" y="1055958"/>
              <a:ext cx="2622422" cy="318197"/>
            </a:xfrm>
            <a:custGeom>
              <a:rect b="b" l="l" r="r" t="t"/>
              <a:pathLst>
                <a:path extrusionOk="0" h="13979" w="115208">
                  <a:moveTo>
                    <a:pt x="113144" y="0"/>
                  </a:moveTo>
                  <a:lnTo>
                    <a:pt x="55966" y="980"/>
                  </a:lnTo>
                  <a:lnTo>
                    <a:pt x="1" y="11580"/>
                  </a:lnTo>
                  <a:lnTo>
                    <a:pt x="1832" y="13979"/>
                  </a:lnTo>
                  <a:lnTo>
                    <a:pt x="55992" y="1857"/>
                  </a:lnTo>
                  <a:lnTo>
                    <a:pt x="115208" y="619"/>
                  </a:lnTo>
                  <a:lnTo>
                    <a:pt x="11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9"/>
            <p:cNvSpPr/>
            <p:nvPr/>
          </p:nvSpPr>
          <p:spPr>
            <a:xfrm>
              <a:off x="1334757" y="2800200"/>
              <a:ext cx="466745" cy="325253"/>
            </a:xfrm>
            <a:custGeom>
              <a:rect b="b" l="l" r="r" t="t"/>
              <a:pathLst>
                <a:path extrusionOk="0" h="14289" w="20505">
                  <a:moveTo>
                    <a:pt x="12948" y="1"/>
                  </a:moveTo>
                  <a:lnTo>
                    <a:pt x="1" y="11426"/>
                  </a:lnTo>
                  <a:lnTo>
                    <a:pt x="6474" y="14289"/>
                  </a:lnTo>
                  <a:lnTo>
                    <a:pt x="20505" y="955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9"/>
            <p:cNvSpPr/>
            <p:nvPr/>
          </p:nvSpPr>
          <p:spPr>
            <a:xfrm>
              <a:off x="1334757" y="2821917"/>
              <a:ext cx="467337" cy="341119"/>
            </a:xfrm>
            <a:custGeom>
              <a:rect b="b" l="l" r="r" t="t"/>
              <a:pathLst>
                <a:path extrusionOk="0" h="14986" w="20531">
                  <a:moveTo>
                    <a:pt x="20505" y="1"/>
                  </a:moveTo>
                  <a:lnTo>
                    <a:pt x="6474" y="13335"/>
                  </a:lnTo>
                  <a:lnTo>
                    <a:pt x="1" y="10472"/>
                  </a:lnTo>
                  <a:lnTo>
                    <a:pt x="27" y="11555"/>
                  </a:lnTo>
                  <a:lnTo>
                    <a:pt x="6629" y="14985"/>
                  </a:lnTo>
                  <a:lnTo>
                    <a:pt x="20530" y="1007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9"/>
            <p:cNvSpPr/>
            <p:nvPr/>
          </p:nvSpPr>
          <p:spPr>
            <a:xfrm>
              <a:off x="1334757" y="2800200"/>
              <a:ext cx="419786" cy="323501"/>
            </a:xfrm>
            <a:custGeom>
              <a:rect b="b" l="l" r="r" t="t"/>
              <a:pathLst>
                <a:path extrusionOk="0" h="14212" w="18442">
                  <a:moveTo>
                    <a:pt x="12948" y="1"/>
                  </a:moveTo>
                  <a:lnTo>
                    <a:pt x="1" y="11426"/>
                  </a:lnTo>
                  <a:lnTo>
                    <a:pt x="6345" y="14211"/>
                  </a:lnTo>
                  <a:cubicBezTo>
                    <a:pt x="6345" y="14186"/>
                    <a:pt x="6371" y="14160"/>
                    <a:pt x="6397" y="14160"/>
                  </a:cubicBezTo>
                  <a:cubicBezTo>
                    <a:pt x="7480" y="13102"/>
                    <a:pt x="6629" y="11065"/>
                    <a:pt x="6191" y="9827"/>
                  </a:cubicBezTo>
                  <a:cubicBezTo>
                    <a:pt x="5984" y="9182"/>
                    <a:pt x="5520" y="8305"/>
                    <a:pt x="5804" y="7635"/>
                  </a:cubicBezTo>
                  <a:cubicBezTo>
                    <a:pt x="6139" y="6706"/>
                    <a:pt x="7068" y="6010"/>
                    <a:pt x="7790" y="5391"/>
                  </a:cubicBezTo>
                  <a:cubicBezTo>
                    <a:pt x="8950" y="4385"/>
                    <a:pt x="10240" y="3508"/>
                    <a:pt x="11607" y="2786"/>
                  </a:cubicBezTo>
                  <a:cubicBezTo>
                    <a:pt x="13567" y="1780"/>
                    <a:pt x="15656" y="1368"/>
                    <a:pt x="17797" y="852"/>
                  </a:cubicBezTo>
                  <a:lnTo>
                    <a:pt x="18441" y="697"/>
                  </a:lnTo>
                  <a:lnTo>
                    <a:pt x="12948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9"/>
            <p:cNvSpPr/>
            <p:nvPr/>
          </p:nvSpPr>
          <p:spPr>
            <a:xfrm>
              <a:off x="1355313" y="2489044"/>
              <a:ext cx="252459" cy="554221"/>
            </a:xfrm>
            <a:custGeom>
              <a:rect b="b" l="l" r="r" t="t"/>
              <a:pathLst>
                <a:path extrusionOk="0" h="24348" w="11091">
                  <a:moveTo>
                    <a:pt x="8202" y="1"/>
                  </a:moveTo>
                  <a:lnTo>
                    <a:pt x="1" y="4050"/>
                  </a:lnTo>
                  <a:lnTo>
                    <a:pt x="5649" y="24347"/>
                  </a:lnTo>
                  <a:lnTo>
                    <a:pt x="11091" y="17487"/>
                  </a:lnTo>
                  <a:lnTo>
                    <a:pt x="8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9"/>
            <p:cNvSpPr/>
            <p:nvPr/>
          </p:nvSpPr>
          <p:spPr>
            <a:xfrm>
              <a:off x="2429689" y="1985899"/>
              <a:ext cx="181417" cy="344647"/>
            </a:xfrm>
            <a:custGeom>
              <a:rect b="b" l="l" r="r" t="t"/>
              <a:pathLst>
                <a:path extrusionOk="0" h="15141" w="7970">
                  <a:moveTo>
                    <a:pt x="7815" y="1"/>
                  </a:moveTo>
                  <a:lnTo>
                    <a:pt x="1" y="1858"/>
                  </a:lnTo>
                  <a:lnTo>
                    <a:pt x="929" y="15140"/>
                  </a:lnTo>
                  <a:lnTo>
                    <a:pt x="7970" y="11194"/>
                  </a:lnTo>
                  <a:lnTo>
                    <a:pt x="78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9"/>
            <p:cNvSpPr/>
            <p:nvPr/>
          </p:nvSpPr>
          <p:spPr>
            <a:xfrm>
              <a:off x="3620320" y="1817402"/>
              <a:ext cx="143836" cy="203155"/>
            </a:xfrm>
            <a:custGeom>
              <a:rect b="b" l="l" r="r" t="t"/>
              <a:pathLst>
                <a:path extrusionOk="0" h="8925" w="6319">
                  <a:moveTo>
                    <a:pt x="6319" y="1"/>
                  </a:moveTo>
                  <a:lnTo>
                    <a:pt x="0" y="336"/>
                  </a:lnTo>
                  <a:lnTo>
                    <a:pt x="387" y="8925"/>
                  </a:lnTo>
                  <a:lnTo>
                    <a:pt x="6319" y="8925"/>
                  </a:lnTo>
                  <a:lnTo>
                    <a:pt x="6319" y="1"/>
                  </a:lnTo>
                  <a:close/>
                </a:path>
              </a:pathLst>
            </a:custGeom>
            <a:solidFill>
              <a:srgbClr val="2120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9"/>
            <p:cNvSpPr/>
            <p:nvPr/>
          </p:nvSpPr>
          <p:spPr>
            <a:xfrm>
              <a:off x="3036751" y="1070048"/>
              <a:ext cx="1347904" cy="843032"/>
            </a:xfrm>
            <a:custGeom>
              <a:rect b="b" l="l" r="r" t="t"/>
              <a:pathLst>
                <a:path extrusionOk="0" h="37036" w="59216">
                  <a:moveTo>
                    <a:pt x="59216" y="0"/>
                  </a:moveTo>
                  <a:lnTo>
                    <a:pt x="0" y="1238"/>
                  </a:lnTo>
                  <a:lnTo>
                    <a:pt x="0" y="37036"/>
                  </a:lnTo>
                  <a:lnTo>
                    <a:pt x="55063" y="33631"/>
                  </a:lnTo>
                  <a:lnTo>
                    <a:pt x="59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9"/>
            <p:cNvSpPr/>
            <p:nvPr/>
          </p:nvSpPr>
          <p:spPr>
            <a:xfrm>
              <a:off x="3083120" y="1120538"/>
              <a:ext cx="1255762" cy="760268"/>
            </a:xfrm>
            <a:custGeom>
              <a:rect b="b" l="l" r="r" t="t"/>
              <a:pathLst>
                <a:path extrusionOk="0" h="33400" w="55168">
                  <a:moveTo>
                    <a:pt x="55167" y="0"/>
                  </a:moveTo>
                  <a:lnTo>
                    <a:pt x="1" y="1006"/>
                  </a:lnTo>
                  <a:lnTo>
                    <a:pt x="1" y="33399"/>
                  </a:lnTo>
                  <a:lnTo>
                    <a:pt x="51092" y="29789"/>
                  </a:lnTo>
                  <a:lnTo>
                    <a:pt x="5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9"/>
            <p:cNvSpPr/>
            <p:nvPr/>
          </p:nvSpPr>
          <p:spPr>
            <a:xfrm>
              <a:off x="1799751" y="1098230"/>
              <a:ext cx="1236960" cy="1318563"/>
            </a:xfrm>
            <a:custGeom>
              <a:rect b="b" l="l" r="r" t="t"/>
              <a:pathLst>
                <a:path extrusionOk="0" h="57927" w="54342">
                  <a:moveTo>
                    <a:pt x="54341" y="0"/>
                  </a:moveTo>
                  <a:lnTo>
                    <a:pt x="0" y="10059"/>
                  </a:lnTo>
                  <a:lnTo>
                    <a:pt x="3843" y="57926"/>
                  </a:lnTo>
                  <a:lnTo>
                    <a:pt x="54341" y="35798"/>
                  </a:lnTo>
                  <a:lnTo>
                    <a:pt x="54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9"/>
            <p:cNvSpPr/>
            <p:nvPr/>
          </p:nvSpPr>
          <p:spPr>
            <a:xfrm>
              <a:off x="657857" y="1327187"/>
              <a:ext cx="1229312" cy="1919721"/>
            </a:xfrm>
            <a:custGeom>
              <a:rect b="b" l="l" r="r" t="t"/>
              <a:pathLst>
                <a:path extrusionOk="0" h="84337" w="54006">
                  <a:moveTo>
                    <a:pt x="50163" y="1"/>
                  </a:moveTo>
                  <a:lnTo>
                    <a:pt x="0" y="28628"/>
                  </a:lnTo>
                  <a:lnTo>
                    <a:pt x="10162" y="84336"/>
                  </a:lnTo>
                  <a:lnTo>
                    <a:pt x="54006" y="47868"/>
                  </a:lnTo>
                  <a:lnTo>
                    <a:pt x="50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560975" y="1978865"/>
              <a:ext cx="328190" cy="1268076"/>
            </a:xfrm>
            <a:custGeom>
              <a:rect b="b" l="l" r="r" t="t"/>
              <a:pathLst>
                <a:path extrusionOk="0" h="55709" w="14418">
                  <a:moveTo>
                    <a:pt x="4256" y="0"/>
                  </a:moveTo>
                  <a:lnTo>
                    <a:pt x="1" y="1625"/>
                  </a:lnTo>
                  <a:lnTo>
                    <a:pt x="11710" y="55193"/>
                  </a:lnTo>
                  <a:lnTo>
                    <a:pt x="14418" y="55708"/>
                  </a:lnTo>
                  <a:lnTo>
                    <a:pt x="14418" y="55708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9"/>
            <p:cNvSpPr/>
            <p:nvPr/>
          </p:nvSpPr>
          <p:spPr>
            <a:xfrm>
              <a:off x="560975" y="1319561"/>
              <a:ext cx="1238735" cy="696282"/>
            </a:xfrm>
            <a:custGeom>
              <a:rect b="b" l="l" r="r" t="t"/>
              <a:pathLst>
                <a:path extrusionOk="0" h="30589" w="54420">
                  <a:moveTo>
                    <a:pt x="52769" y="0"/>
                  </a:moveTo>
                  <a:lnTo>
                    <a:pt x="1" y="30588"/>
                  </a:lnTo>
                  <a:lnTo>
                    <a:pt x="1" y="30588"/>
                  </a:lnTo>
                  <a:lnTo>
                    <a:pt x="4256" y="28963"/>
                  </a:lnTo>
                  <a:lnTo>
                    <a:pt x="54419" y="336"/>
                  </a:lnTo>
                  <a:lnTo>
                    <a:pt x="52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9"/>
            <p:cNvSpPr/>
            <p:nvPr/>
          </p:nvSpPr>
          <p:spPr>
            <a:xfrm>
              <a:off x="4108782" y="1162218"/>
              <a:ext cx="126241" cy="621143"/>
            </a:xfrm>
            <a:custGeom>
              <a:rect b="b" l="l" r="r" t="t"/>
              <a:pathLst>
                <a:path extrusionOk="0" h="27288" w="5546">
                  <a:moveTo>
                    <a:pt x="4127" y="0"/>
                  </a:moveTo>
                  <a:lnTo>
                    <a:pt x="0" y="27287"/>
                  </a:lnTo>
                  <a:lnTo>
                    <a:pt x="1883" y="27287"/>
                  </a:lnTo>
                  <a:lnTo>
                    <a:pt x="5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9"/>
            <p:cNvSpPr/>
            <p:nvPr/>
          </p:nvSpPr>
          <p:spPr>
            <a:xfrm>
              <a:off x="4061798" y="1240890"/>
              <a:ext cx="99244" cy="363403"/>
            </a:xfrm>
            <a:custGeom>
              <a:rect b="b" l="l" r="r" t="t"/>
              <a:pathLst>
                <a:path extrusionOk="0" h="15965" w="4360">
                  <a:moveTo>
                    <a:pt x="4359" y="0"/>
                  </a:moveTo>
                  <a:lnTo>
                    <a:pt x="2993" y="78"/>
                  </a:lnTo>
                  <a:lnTo>
                    <a:pt x="1" y="15965"/>
                  </a:lnTo>
                  <a:lnTo>
                    <a:pt x="1" y="15965"/>
                  </a:lnTo>
                  <a:lnTo>
                    <a:pt x="1832" y="15836"/>
                  </a:lnTo>
                  <a:lnTo>
                    <a:pt x="4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9"/>
            <p:cNvSpPr/>
            <p:nvPr/>
          </p:nvSpPr>
          <p:spPr>
            <a:xfrm>
              <a:off x="3219338" y="1279042"/>
              <a:ext cx="42862" cy="315283"/>
            </a:xfrm>
            <a:custGeom>
              <a:rect b="b" l="l" r="r" t="t"/>
              <a:pathLst>
                <a:path extrusionOk="0" h="13851" w="1883">
                  <a:moveTo>
                    <a:pt x="0" y="1"/>
                  </a:moveTo>
                  <a:lnTo>
                    <a:pt x="671" y="13850"/>
                  </a:lnTo>
                  <a:lnTo>
                    <a:pt x="1883" y="13850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9"/>
            <p:cNvSpPr/>
            <p:nvPr/>
          </p:nvSpPr>
          <p:spPr>
            <a:xfrm>
              <a:off x="3135955" y="1279042"/>
              <a:ext cx="59911" cy="504895"/>
            </a:xfrm>
            <a:custGeom>
              <a:rect b="b" l="l" r="r" t="t"/>
              <a:pathLst>
                <a:path extrusionOk="0" h="22181" w="2632">
                  <a:moveTo>
                    <a:pt x="1" y="1"/>
                  </a:moveTo>
                  <a:lnTo>
                    <a:pt x="1136" y="22181"/>
                  </a:lnTo>
                  <a:lnTo>
                    <a:pt x="2632" y="22181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9"/>
            <p:cNvSpPr/>
            <p:nvPr/>
          </p:nvSpPr>
          <p:spPr>
            <a:xfrm>
              <a:off x="3508772" y="1287101"/>
              <a:ext cx="510783" cy="218046"/>
            </a:xfrm>
            <a:custGeom>
              <a:rect b="b" l="l" r="r" t="t"/>
              <a:pathLst>
                <a:path extrusionOk="0" h="7377" w="17281">
                  <a:moveTo>
                    <a:pt x="0" y="0"/>
                  </a:moveTo>
                  <a:lnTo>
                    <a:pt x="207" y="7377"/>
                  </a:lnTo>
                  <a:lnTo>
                    <a:pt x="16661" y="7377"/>
                  </a:lnTo>
                  <a:lnTo>
                    <a:pt x="172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9"/>
            <p:cNvSpPr/>
            <p:nvPr/>
          </p:nvSpPr>
          <p:spPr>
            <a:xfrm>
              <a:off x="3334101" y="1565524"/>
              <a:ext cx="379256" cy="179617"/>
            </a:xfrm>
            <a:custGeom>
              <a:rect b="b" l="l" r="r" t="t"/>
              <a:pathLst>
                <a:path extrusionOk="0" h="6913" w="14598">
                  <a:moveTo>
                    <a:pt x="14598" y="0"/>
                  </a:moveTo>
                  <a:lnTo>
                    <a:pt x="0" y="258"/>
                  </a:lnTo>
                  <a:lnTo>
                    <a:pt x="0" y="6912"/>
                  </a:lnTo>
                  <a:lnTo>
                    <a:pt x="14598" y="6732"/>
                  </a:lnTo>
                  <a:lnTo>
                    <a:pt x="145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9"/>
            <p:cNvSpPr/>
            <p:nvPr/>
          </p:nvSpPr>
          <p:spPr>
            <a:xfrm>
              <a:off x="1870204" y="1173373"/>
              <a:ext cx="1124240" cy="1135985"/>
            </a:xfrm>
            <a:custGeom>
              <a:rect b="b" l="l" r="r" t="t"/>
              <a:pathLst>
                <a:path extrusionOk="0" h="49906" w="49390">
                  <a:moveTo>
                    <a:pt x="48873" y="0"/>
                  </a:moveTo>
                  <a:lnTo>
                    <a:pt x="0" y="9749"/>
                  </a:lnTo>
                  <a:lnTo>
                    <a:pt x="3611" y="49906"/>
                  </a:lnTo>
                  <a:lnTo>
                    <a:pt x="49389" y="31156"/>
                  </a:lnTo>
                  <a:lnTo>
                    <a:pt x="48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9"/>
            <p:cNvSpPr/>
            <p:nvPr/>
          </p:nvSpPr>
          <p:spPr>
            <a:xfrm>
              <a:off x="1960599" y="1240298"/>
              <a:ext cx="978082" cy="963400"/>
            </a:xfrm>
            <a:custGeom>
              <a:rect b="b" l="l" r="r" t="t"/>
              <a:pathLst>
                <a:path extrusionOk="0" h="42324" w="42969">
                  <a:moveTo>
                    <a:pt x="42298" y="1"/>
                  </a:moveTo>
                  <a:lnTo>
                    <a:pt x="1" y="9517"/>
                  </a:lnTo>
                  <a:lnTo>
                    <a:pt x="2993" y="42323"/>
                  </a:lnTo>
                  <a:lnTo>
                    <a:pt x="42968" y="26152"/>
                  </a:lnTo>
                  <a:lnTo>
                    <a:pt x="42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9"/>
            <p:cNvSpPr/>
            <p:nvPr/>
          </p:nvSpPr>
          <p:spPr>
            <a:xfrm>
              <a:off x="2335766" y="1380021"/>
              <a:ext cx="110967" cy="214309"/>
            </a:xfrm>
            <a:custGeom>
              <a:rect b="b" l="l" r="r" t="t"/>
              <a:pathLst>
                <a:path extrusionOk="0" h="9415" w="4875">
                  <a:moveTo>
                    <a:pt x="4178" y="1"/>
                  </a:moveTo>
                  <a:lnTo>
                    <a:pt x="0" y="903"/>
                  </a:lnTo>
                  <a:lnTo>
                    <a:pt x="774" y="9414"/>
                  </a:lnTo>
                  <a:lnTo>
                    <a:pt x="4875" y="8202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9"/>
            <p:cNvSpPr/>
            <p:nvPr/>
          </p:nvSpPr>
          <p:spPr>
            <a:xfrm>
              <a:off x="2355138" y="1584917"/>
              <a:ext cx="103342" cy="138578"/>
            </a:xfrm>
            <a:custGeom>
              <a:rect b="b" l="l" r="r" t="t"/>
              <a:pathLst>
                <a:path extrusionOk="0" fill="none" h="6088" w="4540">
                  <a:moveTo>
                    <a:pt x="0" y="1187"/>
                  </a:moveTo>
                  <a:lnTo>
                    <a:pt x="464" y="6087"/>
                  </a:lnTo>
                  <a:lnTo>
                    <a:pt x="4539" y="4849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9"/>
            <p:cNvSpPr/>
            <p:nvPr/>
          </p:nvSpPr>
          <p:spPr>
            <a:xfrm>
              <a:off x="2233011" y="1404105"/>
              <a:ext cx="105709" cy="220751"/>
            </a:xfrm>
            <a:custGeom>
              <a:rect b="b" l="l" r="r" t="t"/>
              <a:pathLst>
                <a:path extrusionOk="0" h="9698" w="4644">
                  <a:moveTo>
                    <a:pt x="3818" y="0"/>
                  </a:moveTo>
                  <a:lnTo>
                    <a:pt x="1" y="851"/>
                  </a:lnTo>
                  <a:lnTo>
                    <a:pt x="826" y="9698"/>
                  </a:lnTo>
                  <a:lnTo>
                    <a:pt x="4643" y="8563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9"/>
            <p:cNvSpPr/>
            <p:nvPr/>
          </p:nvSpPr>
          <p:spPr>
            <a:xfrm>
              <a:off x="2120877" y="1427005"/>
              <a:ext cx="116271" cy="231313"/>
            </a:xfrm>
            <a:custGeom>
              <a:rect b="b" l="l" r="r" t="t"/>
              <a:pathLst>
                <a:path extrusionOk="0" h="10162" w="5108">
                  <a:moveTo>
                    <a:pt x="4230" y="0"/>
                  </a:moveTo>
                  <a:lnTo>
                    <a:pt x="1" y="929"/>
                  </a:lnTo>
                  <a:lnTo>
                    <a:pt x="852" y="10162"/>
                  </a:lnTo>
                  <a:lnTo>
                    <a:pt x="5107" y="889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9"/>
            <p:cNvSpPr/>
            <p:nvPr/>
          </p:nvSpPr>
          <p:spPr>
            <a:xfrm>
              <a:off x="2035172" y="1809184"/>
              <a:ext cx="113312" cy="142106"/>
            </a:xfrm>
            <a:custGeom>
              <a:rect b="b" l="l" r="r" t="t"/>
              <a:pathLst>
                <a:path extrusionOk="0" fill="none" h="6243" w="4978">
                  <a:moveTo>
                    <a:pt x="4488" y="1"/>
                  </a:moveTo>
                  <a:lnTo>
                    <a:pt x="0" y="1316"/>
                  </a:lnTo>
                  <a:lnTo>
                    <a:pt x="516" y="6242"/>
                  </a:lnTo>
                  <a:lnTo>
                    <a:pt x="4978" y="490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9"/>
            <p:cNvSpPr/>
            <p:nvPr/>
          </p:nvSpPr>
          <p:spPr>
            <a:xfrm>
              <a:off x="2253567" y="1616035"/>
              <a:ext cx="98061" cy="138578"/>
            </a:xfrm>
            <a:custGeom>
              <a:rect b="b" l="l" r="r" t="t"/>
              <a:pathLst>
                <a:path extrusionOk="0" h="6088" w="4308">
                  <a:moveTo>
                    <a:pt x="3817" y="1"/>
                  </a:moveTo>
                  <a:lnTo>
                    <a:pt x="0" y="1110"/>
                  </a:lnTo>
                  <a:lnTo>
                    <a:pt x="439" y="6087"/>
                  </a:lnTo>
                  <a:lnTo>
                    <a:pt x="4307" y="4927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9"/>
            <p:cNvSpPr/>
            <p:nvPr/>
          </p:nvSpPr>
          <p:spPr>
            <a:xfrm>
              <a:off x="2450837" y="1279042"/>
              <a:ext cx="452040" cy="698035"/>
            </a:xfrm>
            <a:custGeom>
              <a:rect b="b" l="l" r="r" t="t"/>
              <a:pathLst>
                <a:path extrusionOk="0" h="30666" w="19859">
                  <a:moveTo>
                    <a:pt x="19240" y="1"/>
                  </a:moveTo>
                  <a:lnTo>
                    <a:pt x="0" y="4230"/>
                  </a:lnTo>
                  <a:lnTo>
                    <a:pt x="2270" y="30666"/>
                  </a:lnTo>
                  <a:lnTo>
                    <a:pt x="19859" y="23677"/>
                  </a:lnTo>
                  <a:lnTo>
                    <a:pt x="19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9"/>
            <p:cNvSpPr/>
            <p:nvPr/>
          </p:nvSpPr>
          <p:spPr>
            <a:xfrm>
              <a:off x="2265313" y="1746971"/>
              <a:ext cx="98653" cy="134458"/>
            </a:xfrm>
            <a:custGeom>
              <a:rect b="b" l="l" r="r" t="t"/>
              <a:pathLst>
                <a:path extrusionOk="0" h="5907" w="4334">
                  <a:moveTo>
                    <a:pt x="3869" y="0"/>
                  </a:moveTo>
                  <a:lnTo>
                    <a:pt x="0" y="1109"/>
                  </a:lnTo>
                  <a:lnTo>
                    <a:pt x="439" y="5906"/>
                  </a:lnTo>
                  <a:lnTo>
                    <a:pt x="4333" y="4720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C95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9"/>
            <p:cNvSpPr/>
            <p:nvPr/>
          </p:nvSpPr>
          <p:spPr>
            <a:xfrm>
              <a:off x="2367453" y="1715853"/>
              <a:ext cx="101589" cy="134458"/>
            </a:xfrm>
            <a:custGeom>
              <a:rect b="b" l="l" r="r" t="t"/>
              <a:pathLst>
                <a:path extrusionOk="0" h="5907" w="4463">
                  <a:moveTo>
                    <a:pt x="4076" y="0"/>
                  </a:moveTo>
                  <a:lnTo>
                    <a:pt x="1" y="1186"/>
                  </a:lnTo>
                  <a:lnTo>
                    <a:pt x="413" y="5906"/>
                  </a:lnTo>
                  <a:lnTo>
                    <a:pt x="4463" y="466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9"/>
            <p:cNvSpPr/>
            <p:nvPr/>
          </p:nvSpPr>
          <p:spPr>
            <a:xfrm>
              <a:off x="1996429" y="1451658"/>
              <a:ext cx="129177" cy="238961"/>
            </a:xfrm>
            <a:custGeom>
              <a:rect b="b" l="l" r="r" t="t"/>
              <a:pathLst>
                <a:path extrusionOk="0" h="10498" w="5675">
                  <a:moveTo>
                    <a:pt x="4771" y="0"/>
                  </a:moveTo>
                  <a:lnTo>
                    <a:pt x="0" y="1032"/>
                  </a:lnTo>
                  <a:lnTo>
                    <a:pt x="1083" y="10497"/>
                  </a:lnTo>
                  <a:lnTo>
                    <a:pt x="5674" y="9285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9"/>
            <p:cNvSpPr/>
            <p:nvPr/>
          </p:nvSpPr>
          <p:spPr>
            <a:xfrm>
              <a:off x="2380952" y="1859674"/>
              <a:ext cx="102181" cy="160885"/>
            </a:xfrm>
            <a:custGeom>
              <a:rect b="b" l="l" r="r" t="t"/>
              <a:pathLst>
                <a:path extrusionOk="0" h="7068" w="4489">
                  <a:moveTo>
                    <a:pt x="4024" y="1"/>
                  </a:moveTo>
                  <a:lnTo>
                    <a:pt x="1" y="1316"/>
                  </a:lnTo>
                  <a:lnTo>
                    <a:pt x="517" y="7068"/>
                  </a:lnTo>
                  <a:lnTo>
                    <a:pt x="4489" y="5494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9"/>
            <p:cNvSpPr/>
            <p:nvPr/>
          </p:nvSpPr>
          <p:spPr>
            <a:xfrm>
              <a:off x="2052200" y="1963021"/>
              <a:ext cx="117432" cy="186698"/>
            </a:xfrm>
            <a:custGeom>
              <a:rect b="b" l="l" r="r" t="t"/>
              <a:pathLst>
                <a:path extrusionOk="0" h="8202" w="5159">
                  <a:moveTo>
                    <a:pt x="4514" y="0"/>
                  </a:moveTo>
                  <a:lnTo>
                    <a:pt x="0" y="1496"/>
                  </a:lnTo>
                  <a:lnTo>
                    <a:pt x="697" y="8201"/>
                  </a:lnTo>
                  <a:lnTo>
                    <a:pt x="5158" y="6422"/>
                  </a:lnTo>
                  <a:lnTo>
                    <a:pt x="45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9"/>
            <p:cNvSpPr/>
            <p:nvPr/>
          </p:nvSpPr>
          <p:spPr>
            <a:xfrm>
              <a:off x="2279404" y="1893729"/>
              <a:ext cx="101566" cy="166758"/>
            </a:xfrm>
            <a:custGeom>
              <a:rect b="b" l="l" r="r" t="t"/>
              <a:pathLst>
                <a:path extrusionOk="0" h="7326" w="4462">
                  <a:moveTo>
                    <a:pt x="3895" y="1"/>
                  </a:moveTo>
                  <a:lnTo>
                    <a:pt x="0" y="1264"/>
                  </a:lnTo>
                  <a:lnTo>
                    <a:pt x="542" y="7325"/>
                  </a:lnTo>
                  <a:lnTo>
                    <a:pt x="4462" y="5778"/>
                  </a:lnTo>
                  <a:lnTo>
                    <a:pt x="3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9"/>
            <p:cNvSpPr/>
            <p:nvPr/>
          </p:nvSpPr>
          <p:spPr>
            <a:xfrm>
              <a:off x="2142025" y="1645400"/>
              <a:ext cx="108031" cy="141492"/>
            </a:xfrm>
            <a:custGeom>
              <a:rect b="b" l="l" r="r" t="t"/>
              <a:pathLst>
                <a:path extrusionOk="0" fill="none" h="6216" w="4746">
                  <a:moveTo>
                    <a:pt x="4746" y="5004"/>
                  </a:moveTo>
                  <a:lnTo>
                    <a:pt x="4256" y="0"/>
                  </a:lnTo>
                  <a:lnTo>
                    <a:pt x="0" y="1238"/>
                  </a:lnTo>
                  <a:lnTo>
                    <a:pt x="516" y="6216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9"/>
            <p:cNvSpPr/>
            <p:nvPr/>
          </p:nvSpPr>
          <p:spPr>
            <a:xfrm>
              <a:off x="2167839" y="1926599"/>
              <a:ext cx="112151" cy="177912"/>
            </a:xfrm>
            <a:custGeom>
              <a:rect b="b" l="l" r="r" t="t"/>
              <a:pathLst>
                <a:path extrusionOk="0" h="7816" w="4927">
                  <a:moveTo>
                    <a:pt x="4334" y="1"/>
                  </a:moveTo>
                  <a:lnTo>
                    <a:pt x="1" y="1419"/>
                  </a:lnTo>
                  <a:lnTo>
                    <a:pt x="594" y="7816"/>
                  </a:lnTo>
                  <a:lnTo>
                    <a:pt x="4927" y="6088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9"/>
            <p:cNvSpPr/>
            <p:nvPr/>
          </p:nvSpPr>
          <p:spPr>
            <a:xfrm>
              <a:off x="2021082" y="1677679"/>
              <a:ext cx="117432" cy="147387"/>
            </a:xfrm>
            <a:custGeom>
              <a:rect b="b" l="l" r="r" t="t"/>
              <a:pathLst>
                <a:path extrusionOk="0" h="6475" w="5159">
                  <a:moveTo>
                    <a:pt x="4643" y="1"/>
                  </a:moveTo>
                  <a:lnTo>
                    <a:pt x="0" y="1342"/>
                  </a:lnTo>
                  <a:lnTo>
                    <a:pt x="542" y="6474"/>
                  </a:lnTo>
                  <a:lnTo>
                    <a:pt x="5158" y="5081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9"/>
            <p:cNvSpPr/>
            <p:nvPr/>
          </p:nvSpPr>
          <p:spPr>
            <a:xfrm>
              <a:off x="2153748" y="1776314"/>
              <a:ext cx="108645" cy="139147"/>
            </a:xfrm>
            <a:custGeom>
              <a:rect b="b" l="l" r="r" t="t"/>
              <a:pathLst>
                <a:path extrusionOk="0" h="6113" w="4773">
                  <a:moveTo>
                    <a:pt x="4282" y="1"/>
                  </a:moveTo>
                  <a:lnTo>
                    <a:pt x="1" y="1239"/>
                  </a:lnTo>
                  <a:lnTo>
                    <a:pt x="439" y="6113"/>
                  </a:lnTo>
                  <a:lnTo>
                    <a:pt x="4772" y="4798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9"/>
            <p:cNvSpPr/>
            <p:nvPr/>
          </p:nvSpPr>
          <p:spPr>
            <a:xfrm>
              <a:off x="2023426" y="1352432"/>
              <a:ext cx="460281" cy="220751"/>
            </a:xfrm>
            <a:custGeom>
              <a:rect b="b" l="l" r="r" t="t"/>
              <a:pathLst>
                <a:path extrusionOk="0" h="9698" w="20221">
                  <a:moveTo>
                    <a:pt x="19782" y="1"/>
                  </a:moveTo>
                  <a:lnTo>
                    <a:pt x="0" y="4540"/>
                  </a:lnTo>
                  <a:lnTo>
                    <a:pt x="516" y="9698"/>
                  </a:lnTo>
                  <a:lnTo>
                    <a:pt x="20220" y="4952"/>
                  </a:lnTo>
                  <a:lnTo>
                    <a:pt x="197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9"/>
            <p:cNvSpPr/>
            <p:nvPr/>
          </p:nvSpPr>
          <p:spPr>
            <a:xfrm>
              <a:off x="2495454" y="1424023"/>
              <a:ext cx="379246" cy="412183"/>
            </a:xfrm>
            <a:custGeom>
              <a:rect b="b" l="l" r="r" t="t"/>
              <a:pathLst>
                <a:path extrusionOk="0" h="18108" w="16661">
                  <a:moveTo>
                    <a:pt x="12380" y="7842"/>
                  </a:moveTo>
                  <a:lnTo>
                    <a:pt x="14469" y="10267"/>
                  </a:lnTo>
                  <a:cubicBezTo>
                    <a:pt x="14469" y="10267"/>
                    <a:pt x="13024" y="11608"/>
                    <a:pt x="12612" y="12253"/>
                  </a:cubicBezTo>
                  <a:lnTo>
                    <a:pt x="12586" y="12253"/>
                  </a:lnTo>
                  <a:cubicBezTo>
                    <a:pt x="12560" y="12304"/>
                    <a:pt x="12509" y="12382"/>
                    <a:pt x="12431" y="12459"/>
                  </a:cubicBezTo>
                  <a:lnTo>
                    <a:pt x="12251" y="11969"/>
                  </a:lnTo>
                  <a:cubicBezTo>
                    <a:pt x="12070" y="11376"/>
                    <a:pt x="11967" y="10783"/>
                    <a:pt x="11967" y="10189"/>
                  </a:cubicBezTo>
                  <a:cubicBezTo>
                    <a:pt x="12044" y="9545"/>
                    <a:pt x="12380" y="7842"/>
                    <a:pt x="12380" y="7842"/>
                  </a:cubicBezTo>
                  <a:close/>
                  <a:moveTo>
                    <a:pt x="10295" y="1"/>
                  </a:moveTo>
                  <a:cubicBezTo>
                    <a:pt x="10276" y="1"/>
                    <a:pt x="10258" y="1"/>
                    <a:pt x="10239" y="2"/>
                  </a:cubicBezTo>
                  <a:cubicBezTo>
                    <a:pt x="8356" y="79"/>
                    <a:pt x="7479" y="3045"/>
                    <a:pt x="8150" y="4206"/>
                  </a:cubicBezTo>
                  <a:cubicBezTo>
                    <a:pt x="7737" y="4361"/>
                    <a:pt x="7376" y="4567"/>
                    <a:pt x="7041" y="4825"/>
                  </a:cubicBezTo>
                  <a:cubicBezTo>
                    <a:pt x="6757" y="5031"/>
                    <a:pt x="6603" y="5702"/>
                    <a:pt x="6525" y="6656"/>
                  </a:cubicBezTo>
                  <a:cubicBezTo>
                    <a:pt x="6319" y="7791"/>
                    <a:pt x="5726" y="8848"/>
                    <a:pt x="4875" y="9622"/>
                  </a:cubicBezTo>
                  <a:cubicBezTo>
                    <a:pt x="4726" y="9765"/>
                    <a:pt x="4502" y="9820"/>
                    <a:pt x="4243" y="9820"/>
                  </a:cubicBezTo>
                  <a:cubicBezTo>
                    <a:pt x="3331" y="9820"/>
                    <a:pt x="1986" y="9132"/>
                    <a:pt x="1986" y="9132"/>
                  </a:cubicBezTo>
                  <a:cubicBezTo>
                    <a:pt x="1986" y="9132"/>
                    <a:pt x="1459" y="8341"/>
                    <a:pt x="830" y="8341"/>
                  </a:cubicBezTo>
                  <a:cubicBezTo>
                    <a:pt x="777" y="8341"/>
                    <a:pt x="724" y="8346"/>
                    <a:pt x="671" y="8358"/>
                  </a:cubicBezTo>
                  <a:cubicBezTo>
                    <a:pt x="0" y="8513"/>
                    <a:pt x="619" y="10060"/>
                    <a:pt x="671" y="10189"/>
                  </a:cubicBezTo>
                  <a:cubicBezTo>
                    <a:pt x="737" y="10322"/>
                    <a:pt x="3092" y="11741"/>
                    <a:pt x="5176" y="11741"/>
                  </a:cubicBezTo>
                  <a:cubicBezTo>
                    <a:pt x="5526" y="11741"/>
                    <a:pt x="5868" y="11701"/>
                    <a:pt x="6190" y="11608"/>
                  </a:cubicBezTo>
                  <a:cubicBezTo>
                    <a:pt x="6474" y="11531"/>
                    <a:pt x="6757" y="11402"/>
                    <a:pt x="6989" y="11195"/>
                  </a:cubicBezTo>
                  <a:lnTo>
                    <a:pt x="6989" y="11195"/>
                  </a:lnTo>
                  <a:cubicBezTo>
                    <a:pt x="7067" y="11685"/>
                    <a:pt x="6267" y="18107"/>
                    <a:pt x="6267" y="18107"/>
                  </a:cubicBezTo>
                  <a:lnTo>
                    <a:pt x="13643" y="15760"/>
                  </a:lnTo>
                  <a:lnTo>
                    <a:pt x="13257" y="14703"/>
                  </a:lnTo>
                  <a:cubicBezTo>
                    <a:pt x="13721" y="14110"/>
                    <a:pt x="14262" y="13594"/>
                    <a:pt x="14881" y="13181"/>
                  </a:cubicBezTo>
                  <a:cubicBezTo>
                    <a:pt x="15758" y="12614"/>
                    <a:pt x="16377" y="11324"/>
                    <a:pt x="16532" y="10834"/>
                  </a:cubicBezTo>
                  <a:cubicBezTo>
                    <a:pt x="16661" y="10318"/>
                    <a:pt x="15990" y="8487"/>
                    <a:pt x="14469" y="6295"/>
                  </a:cubicBezTo>
                  <a:cubicBezTo>
                    <a:pt x="12947" y="4129"/>
                    <a:pt x="13282" y="4851"/>
                    <a:pt x="12380" y="4361"/>
                  </a:cubicBezTo>
                  <a:cubicBezTo>
                    <a:pt x="11993" y="4154"/>
                    <a:pt x="11580" y="4000"/>
                    <a:pt x="11142" y="3896"/>
                  </a:cubicBezTo>
                  <a:lnTo>
                    <a:pt x="11039" y="2994"/>
                  </a:lnTo>
                  <a:cubicBezTo>
                    <a:pt x="11193" y="2762"/>
                    <a:pt x="11322" y="2530"/>
                    <a:pt x="11400" y="2272"/>
                  </a:cubicBezTo>
                  <a:cubicBezTo>
                    <a:pt x="11577" y="1385"/>
                    <a:pt x="11306" y="1"/>
                    <a:pt x="10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9"/>
            <p:cNvSpPr/>
            <p:nvPr/>
          </p:nvSpPr>
          <p:spPr>
            <a:xfrm>
              <a:off x="2594088" y="1701763"/>
              <a:ext cx="236593" cy="104503"/>
            </a:xfrm>
            <a:custGeom>
              <a:rect b="b" l="l" r="r" t="t"/>
              <a:pathLst>
                <a:path extrusionOk="0" h="4591" w="10394">
                  <a:moveTo>
                    <a:pt x="10342" y="0"/>
                  </a:moveTo>
                  <a:lnTo>
                    <a:pt x="0" y="3430"/>
                  </a:lnTo>
                  <a:lnTo>
                    <a:pt x="0" y="4591"/>
                  </a:lnTo>
                  <a:lnTo>
                    <a:pt x="10394" y="1083"/>
                  </a:lnTo>
                  <a:lnTo>
                    <a:pt x="10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9"/>
            <p:cNvSpPr/>
            <p:nvPr/>
          </p:nvSpPr>
          <p:spPr>
            <a:xfrm>
              <a:off x="2611093" y="1737570"/>
              <a:ext cx="219590" cy="98653"/>
            </a:xfrm>
            <a:custGeom>
              <a:rect b="b" l="l" r="r" t="t"/>
              <a:pathLst>
                <a:path extrusionOk="0" h="4334" w="9647">
                  <a:moveTo>
                    <a:pt x="9595" y="0"/>
                  </a:moveTo>
                  <a:lnTo>
                    <a:pt x="1" y="3353"/>
                  </a:lnTo>
                  <a:lnTo>
                    <a:pt x="1" y="4333"/>
                  </a:lnTo>
                  <a:lnTo>
                    <a:pt x="9647" y="1109"/>
                  </a:lnTo>
                  <a:lnTo>
                    <a:pt x="9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9"/>
            <p:cNvSpPr/>
            <p:nvPr/>
          </p:nvSpPr>
          <p:spPr>
            <a:xfrm>
              <a:off x="2483116" y="1380021"/>
              <a:ext cx="95716" cy="193163"/>
            </a:xfrm>
            <a:custGeom>
              <a:rect b="b" l="l" r="r" t="t"/>
              <a:pathLst>
                <a:path extrusionOk="0" fill="none" h="8486" w="4205">
                  <a:moveTo>
                    <a:pt x="568" y="8486"/>
                  </a:moveTo>
                  <a:lnTo>
                    <a:pt x="1" y="929"/>
                  </a:lnTo>
                  <a:lnTo>
                    <a:pt x="4204" y="1"/>
                  </a:lnTo>
                </a:path>
              </a:pathLst>
            </a:custGeom>
            <a:noFill/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9"/>
            <p:cNvSpPr/>
            <p:nvPr/>
          </p:nvSpPr>
          <p:spPr>
            <a:xfrm>
              <a:off x="2550633" y="1806248"/>
              <a:ext cx="321725" cy="120368"/>
            </a:xfrm>
            <a:custGeom>
              <a:rect b="b" l="l" r="r" t="t"/>
              <a:pathLst>
                <a:path extrusionOk="0" fill="none" h="5288" w="14134">
                  <a:moveTo>
                    <a:pt x="1" y="5288"/>
                  </a:moveTo>
                  <a:lnTo>
                    <a:pt x="14134" y="1"/>
                  </a:lnTo>
                </a:path>
              </a:pathLst>
            </a:custGeom>
            <a:noFill/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9"/>
            <p:cNvSpPr/>
            <p:nvPr/>
          </p:nvSpPr>
          <p:spPr>
            <a:xfrm>
              <a:off x="2045143" y="1712917"/>
              <a:ext cx="72225" cy="89252"/>
            </a:xfrm>
            <a:custGeom>
              <a:rect b="b" l="l" r="r" t="t"/>
              <a:pathLst>
                <a:path extrusionOk="0" fill="none" h="3921" w="3173">
                  <a:moveTo>
                    <a:pt x="723" y="3920"/>
                  </a:moveTo>
                  <a:cubicBezTo>
                    <a:pt x="517" y="3585"/>
                    <a:pt x="336" y="3224"/>
                    <a:pt x="233" y="2837"/>
                  </a:cubicBezTo>
                  <a:cubicBezTo>
                    <a:pt x="78" y="2399"/>
                    <a:pt x="1" y="1960"/>
                    <a:pt x="26" y="1496"/>
                  </a:cubicBezTo>
                  <a:cubicBezTo>
                    <a:pt x="336" y="1651"/>
                    <a:pt x="491" y="2296"/>
                    <a:pt x="697" y="2605"/>
                  </a:cubicBezTo>
                  <a:cubicBezTo>
                    <a:pt x="645" y="2167"/>
                    <a:pt x="52" y="954"/>
                    <a:pt x="439" y="593"/>
                  </a:cubicBezTo>
                  <a:cubicBezTo>
                    <a:pt x="800" y="1006"/>
                    <a:pt x="878" y="1573"/>
                    <a:pt x="1032" y="2063"/>
                  </a:cubicBezTo>
                  <a:cubicBezTo>
                    <a:pt x="1058" y="1599"/>
                    <a:pt x="542" y="645"/>
                    <a:pt x="929" y="258"/>
                  </a:cubicBezTo>
                  <a:cubicBezTo>
                    <a:pt x="1213" y="748"/>
                    <a:pt x="1445" y="1264"/>
                    <a:pt x="1574" y="1806"/>
                  </a:cubicBezTo>
                  <a:cubicBezTo>
                    <a:pt x="1626" y="1315"/>
                    <a:pt x="1032" y="335"/>
                    <a:pt x="1522" y="0"/>
                  </a:cubicBezTo>
                  <a:cubicBezTo>
                    <a:pt x="1987" y="774"/>
                    <a:pt x="1961" y="1651"/>
                    <a:pt x="2296" y="2399"/>
                  </a:cubicBezTo>
                  <a:cubicBezTo>
                    <a:pt x="2477" y="2218"/>
                    <a:pt x="2657" y="1290"/>
                    <a:pt x="2967" y="1883"/>
                  </a:cubicBezTo>
                  <a:cubicBezTo>
                    <a:pt x="3173" y="2244"/>
                    <a:pt x="2863" y="3043"/>
                    <a:pt x="2863" y="3430"/>
                  </a:cubicBezTo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9"/>
            <p:cNvSpPr/>
            <p:nvPr/>
          </p:nvSpPr>
          <p:spPr>
            <a:xfrm>
              <a:off x="2279973" y="1781595"/>
              <a:ext cx="73409" cy="73409"/>
            </a:xfrm>
            <a:custGeom>
              <a:rect b="b" l="l" r="r" t="t"/>
              <a:pathLst>
                <a:path extrusionOk="0" fill="none" h="3225" w="3225">
                  <a:moveTo>
                    <a:pt x="2271" y="929"/>
                  </a:moveTo>
                  <a:cubicBezTo>
                    <a:pt x="2967" y="1625"/>
                    <a:pt x="3225" y="2477"/>
                    <a:pt x="2864" y="2863"/>
                  </a:cubicBezTo>
                  <a:cubicBezTo>
                    <a:pt x="2477" y="3225"/>
                    <a:pt x="1626" y="2967"/>
                    <a:pt x="929" y="2270"/>
                  </a:cubicBezTo>
                  <a:cubicBezTo>
                    <a:pt x="259" y="1600"/>
                    <a:pt x="1" y="749"/>
                    <a:pt x="362" y="362"/>
                  </a:cubicBezTo>
                  <a:cubicBezTo>
                    <a:pt x="723" y="1"/>
                    <a:pt x="1574" y="259"/>
                    <a:pt x="2271" y="929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25">
              <a:solidFill>
                <a:srgbClr val="FFFFFF"/>
              </a:solidFill>
              <a:prstDash val="solid"/>
              <a:miter lim="25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9"/>
            <p:cNvSpPr/>
            <p:nvPr/>
          </p:nvSpPr>
          <p:spPr>
            <a:xfrm>
              <a:off x="795828" y="1451658"/>
              <a:ext cx="1047917" cy="1578033"/>
            </a:xfrm>
            <a:custGeom>
              <a:rect b="b" l="l" r="r" t="t"/>
              <a:pathLst>
                <a:path extrusionOk="0" h="69326" w="46037">
                  <a:moveTo>
                    <a:pt x="42219" y="0"/>
                  </a:moveTo>
                  <a:lnTo>
                    <a:pt x="0" y="24785"/>
                  </a:lnTo>
                  <a:lnTo>
                    <a:pt x="7608" y="69326"/>
                  </a:lnTo>
                  <a:lnTo>
                    <a:pt x="46036" y="38893"/>
                  </a:lnTo>
                  <a:lnTo>
                    <a:pt x="42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9"/>
            <p:cNvSpPr/>
            <p:nvPr/>
          </p:nvSpPr>
          <p:spPr>
            <a:xfrm>
              <a:off x="1306576" y="1699395"/>
              <a:ext cx="210212" cy="341119"/>
            </a:xfrm>
            <a:custGeom>
              <a:rect b="b" l="l" r="r" t="t"/>
              <a:pathLst>
                <a:path extrusionOk="0" h="14986" w="9235">
                  <a:moveTo>
                    <a:pt x="7841" y="1"/>
                  </a:moveTo>
                  <a:lnTo>
                    <a:pt x="1" y="4618"/>
                  </a:lnTo>
                  <a:lnTo>
                    <a:pt x="1600" y="14985"/>
                  </a:lnTo>
                  <a:lnTo>
                    <a:pt x="9234" y="10137"/>
                  </a:lnTo>
                  <a:lnTo>
                    <a:pt x="78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9"/>
            <p:cNvSpPr/>
            <p:nvPr/>
          </p:nvSpPr>
          <p:spPr>
            <a:xfrm>
              <a:off x="1190936" y="2375157"/>
              <a:ext cx="214286" cy="334062"/>
            </a:xfrm>
            <a:custGeom>
              <a:rect b="b" l="l" r="r" t="t"/>
              <a:pathLst>
                <a:path extrusionOk="0" h="14676" w="9414">
                  <a:moveTo>
                    <a:pt x="7995" y="0"/>
                  </a:moveTo>
                  <a:lnTo>
                    <a:pt x="0" y="5494"/>
                  </a:lnTo>
                  <a:lnTo>
                    <a:pt x="1419" y="14675"/>
                  </a:lnTo>
                  <a:lnTo>
                    <a:pt x="9414" y="8743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9"/>
            <p:cNvSpPr/>
            <p:nvPr/>
          </p:nvSpPr>
          <p:spPr>
            <a:xfrm>
              <a:off x="1147481" y="2100969"/>
              <a:ext cx="217837" cy="349336"/>
            </a:xfrm>
            <a:custGeom>
              <a:rect b="b" l="l" r="r" t="t"/>
              <a:pathLst>
                <a:path extrusionOk="0" h="15347" w="9570">
                  <a:moveTo>
                    <a:pt x="7996" y="1"/>
                  </a:moveTo>
                  <a:lnTo>
                    <a:pt x="1" y="5185"/>
                  </a:lnTo>
                  <a:lnTo>
                    <a:pt x="1574" y="15346"/>
                  </a:lnTo>
                  <a:lnTo>
                    <a:pt x="9569" y="9982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9"/>
            <p:cNvSpPr/>
            <p:nvPr/>
          </p:nvSpPr>
          <p:spPr>
            <a:xfrm>
              <a:off x="1392304" y="2246565"/>
              <a:ext cx="194915" cy="314122"/>
            </a:xfrm>
            <a:custGeom>
              <a:rect b="b" l="l" r="r" t="t"/>
              <a:pathLst>
                <a:path extrusionOk="0" h="13800" w="8563">
                  <a:moveTo>
                    <a:pt x="7402" y="1"/>
                  </a:moveTo>
                  <a:lnTo>
                    <a:pt x="0" y="5082"/>
                  </a:lnTo>
                  <a:lnTo>
                    <a:pt x="1342" y="13799"/>
                  </a:lnTo>
                  <a:lnTo>
                    <a:pt x="8563" y="8435"/>
                  </a:lnTo>
                  <a:lnTo>
                    <a:pt x="7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9"/>
            <p:cNvSpPr/>
            <p:nvPr/>
          </p:nvSpPr>
          <p:spPr>
            <a:xfrm>
              <a:off x="1102272" y="1817402"/>
              <a:ext cx="219590" cy="351089"/>
            </a:xfrm>
            <a:custGeom>
              <a:rect b="b" l="l" r="r" t="t"/>
              <a:pathLst>
                <a:path extrusionOk="0" h="15424" w="9647">
                  <a:moveTo>
                    <a:pt x="7970" y="1"/>
                  </a:moveTo>
                  <a:lnTo>
                    <a:pt x="1" y="4695"/>
                  </a:lnTo>
                  <a:lnTo>
                    <a:pt x="1651" y="15424"/>
                  </a:lnTo>
                  <a:lnTo>
                    <a:pt x="9647" y="10369"/>
                  </a:lnTo>
                  <a:lnTo>
                    <a:pt x="79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9"/>
            <p:cNvSpPr/>
            <p:nvPr/>
          </p:nvSpPr>
          <p:spPr>
            <a:xfrm>
              <a:off x="929086" y="2232475"/>
              <a:ext cx="234272" cy="361082"/>
            </a:xfrm>
            <a:custGeom>
              <a:rect b="b" l="l" r="r" t="t"/>
              <a:pathLst>
                <a:path extrusionOk="0" h="15863" w="10292">
                  <a:moveTo>
                    <a:pt x="8666" y="1"/>
                  </a:moveTo>
                  <a:lnTo>
                    <a:pt x="1" y="5623"/>
                  </a:lnTo>
                  <a:lnTo>
                    <a:pt x="1754" y="15862"/>
                  </a:lnTo>
                  <a:lnTo>
                    <a:pt x="10291" y="10137"/>
                  </a:lnTo>
                  <a:lnTo>
                    <a:pt x="8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9"/>
            <p:cNvSpPr/>
            <p:nvPr/>
          </p:nvSpPr>
          <p:spPr>
            <a:xfrm>
              <a:off x="1350032" y="1975336"/>
              <a:ext cx="204316" cy="339343"/>
            </a:xfrm>
            <a:custGeom>
              <a:rect b="b" l="l" r="r" t="t"/>
              <a:pathLst>
                <a:path extrusionOk="0" h="14908" w="8976">
                  <a:moveTo>
                    <a:pt x="7609" y="1"/>
                  </a:moveTo>
                  <a:lnTo>
                    <a:pt x="0" y="4927"/>
                  </a:lnTo>
                  <a:lnTo>
                    <a:pt x="1548" y="14908"/>
                  </a:lnTo>
                  <a:lnTo>
                    <a:pt x="8976" y="9930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9"/>
            <p:cNvSpPr/>
            <p:nvPr/>
          </p:nvSpPr>
          <p:spPr>
            <a:xfrm>
              <a:off x="1542020" y="1850296"/>
              <a:ext cx="197260" cy="339343"/>
            </a:xfrm>
            <a:custGeom>
              <a:rect b="b" l="l" r="r" t="t"/>
              <a:pathLst>
                <a:path extrusionOk="0" h="14908" w="8666">
                  <a:moveTo>
                    <a:pt x="7660" y="0"/>
                  </a:moveTo>
                  <a:lnTo>
                    <a:pt x="0" y="4978"/>
                  </a:lnTo>
                  <a:lnTo>
                    <a:pt x="1315" y="14907"/>
                  </a:lnTo>
                  <a:lnTo>
                    <a:pt x="8666" y="998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9"/>
            <p:cNvSpPr/>
            <p:nvPr/>
          </p:nvSpPr>
          <p:spPr>
            <a:xfrm>
              <a:off x="977823" y="2513697"/>
              <a:ext cx="227215" cy="349928"/>
            </a:xfrm>
            <a:custGeom>
              <a:rect b="b" l="l" r="r" t="t"/>
              <a:pathLst>
                <a:path extrusionOk="0" h="15373" w="9982">
                  <a:moveTo>
                    <a:pt x="8511" y="1"/>
                  </a:moveTo>
                  <a:lnTo>
                    <a:pt x="0" y="5829"/>
                  </a:lnTo>
                  <a:lnTo>
                    <a:pt x="1625" y="15372"/>
                  </a:lnTo>
                  <a:lnTo>
                    <a:pt x="9981" y="9182"/>
                  </a:lnTo>
                  <a:lnTo>
                    <a:pt x="8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9"/>
            <p:cNvSpPr/>
            <p:nvPr/>
          </p:nvSpPr>
          <p:spPr>
            <a:xfrm>
              <a:off x="1578419" y="2120933"/>
              <a:ext cx="184353" cy="305291"/>
            </a:xfrm>
            <a:custGeom>
              <a:rect b="b" l="l" r="r" t="t"/>
              <a:pathLst>
                <a:path extrusionOk="0" h="13412" w="8099">
                  <a:moveTo>
                    <a:pt x="7273" y="1"/>
                  </a:moveTo>
                  <a:lnTo>
                    <a:pt x="0" y="5004"/>
                  </a:lnTo>
                  <a:lnTo>
                    <a:pt x="1109" y="13412"/>
                  </a:lnTo>
                  <a:lnTo>
                    <a:pt x="8098" y="8228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9"/>
            <p:cNvSpPr/>
            <p:nvPr/>
          </p:nvSpPr>
          <p:spPr>
            <a:xfrm>
              <a:off x="1505029" y="1579636"/>
              <a:ext cx="207253" cy="338752"/>
            </a:xfrm>
            <a:custGeom>
              <a:rect b="b" l="l" r="r" t="t"/>
              <a:pathLst>
                <a:path extrusionOk="0" h="14882" w="9105">
                  <a:moveTo>
                    <a:pt x="8099" y="1"/>
                  </a:moveTo>
                  <a:lnTo>
                    <a:pt x="0" y="4746"/>
                  </a:lnTo>
                  <a:lnTo>
                    <a:pt x="1367" y="14882"/>
                  </a:lnTo>
                  <a:lnTo>
                    <a:pt x="9104" y="10007"/>
                  </a:lnTo>
                  <a:lnTo>
                    <a:pt x="80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9"/>
            <p:cNvSpPr/>
            <p:nvPr/>
          </p:nvSpPr>
          <p:spPr>
            <a:xfrm>
              <a:off x="876844" y="1937776"/>
              <a:ext cx="241874" cy="369868"/>
            </a:xfrm>
            <a:custGeom>
              <a:rect b="b" l="l" r="r" t="t"/>
              <a:pathLst>
                <a:path extrusionOk="0" h="16249" w="10626">
                  <a:moveTo>
                    <a:pt x="8898" y="0"/>
                  </a:moveTo>
                  <a:lnTo>
                    <a:pt x="0" y="5210"/>
                  </a:lnTo>
                  <a:lnTo>
                    <a:pt x="1883" y="16248"/>
                  </a:lnTo>
                  <a:lnTo>
                    <a:pt x="10626" y="10729"/>
                  </a:lnTo>
                  <a:lnTo>
                    <a:pt x="88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9"/>
            <p:cNvSpPr/>
            <p:nvPr/>
          </p:nvSpPr>
          <p:spPr>
            <a:xfrm>
              <a:off x="944361" y="2046427"/>
              <a:ext cx="144428" cy="221297"/>
            </a:xfrm>
            <a:custGeom>
              <a:rect b="b" l="l" r="r" t="t"/>
              <a:pathLst>
                <a:path extrusionOk="0" h="9722" w="6345">
                  <a:moveTo>
                    <a:pt x="2199" y="0"/>
                  </a:moveTo>
                  <a:cubicBezTo>
                    <a:pt x="1612" y="0"/>
                    <a:pt x="959" y="291"/>
                    <a:pt x="671" y="669"/>
                  </a:cubicBezTo>
                  <a:cubicBezTo>
                    <a:pt x="0" y="1572"/>
                    <a:pt x="103" y="3248"/>
                    <a:pt x="464" y="4202"/>
                  </a:cubicBezTo>
                  <a:cubicBezTo>
                    <a:pt x="645" y="4692"/>
                    <a:pt x="1290" y="4666"/>
                    <a:pt x="1573" y="5105"/>
                  </a:cubicBezTo>
                  <a:cubicBezTo>
                    <a:pt x="1960" y="5724"/>
                    <a:pt x="1651" y="6549"/>
                    <a:pt x="1573" y="7271"/>
                  </a:cubicBezTo>
                  <a:cubicBezTo>
                    <a:pt x="1522" y="7864"/>
                    <a:pt x="1315" y="8587"/>
                    <a:pt x="1419" y="9206"/>
                  </a:cubicBezTo>
                  <a:cubicBezTo>
                    <a:pt x="1470" y="9515"/>
                    <a:pt x="1573" y="9670"/>
                    <a:pt x="1676" y="9721"/>
                  </a:cubicBezTo>
                  <a:lnTo>
                    <a:pt x="6345" y="6781"/>
                  </a:lnTo>
                  <a:cubicBezTo>
                    <a:pt x="6009" y="6085"/>
                    <a:pt x="5519" y="5518"/>
                    <a:pt x="4900" y="5079"/>
                  </a:cubicBezTo>
                  <a:cubicBezTo>
                    <a:pt x="3998" y="4409"/>
                    <a:pt x="4178" y="3790"/>
                    <a:pt x="4178" y="2655"/>
                  </a:cubicBezTo>
                  <a:cubicBezTo>
                    <a:pt x="4230" y="1649"/>
                    <a:pt x="3740" y="695"/>
                    <a:pt x="2889" y="179"/>
                  </a:cubicBezTo>
                  <a:cubicBezTo>
                    <a:pt x="2694" y="54"/>
                    <a:pt x="2453" y="0"/>
                    <a:pt x="2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9"/>
            <p:cNvSpPr/>
            <p:nvPr/>
          </p:nvSpPr>
          <p:spPr>
            <a:xfrm>
              <a:off x="912378" y="2098624"/>
              <a:ext cx="57248" cy="57043"/>
            </a:xfrm>
            <a:custGeom>
              <a:rect b="b" l="l" r="r" t="t"/>
              <a:pathLst>
                <a:path extrusionOk="0" h="2506" w="2515">
                  <a:moveTo>
                    <a:pt x="1792" y="1"/>
                  </a:moveTo>
                  <a:cubicBezTo>
                    <a:pt x="1" y="569"/>
                    <a:pt x="485" y="2505"/>
                    <a:pt x="1756" y="2505"/>
                  </a:cubicBezTo>
                  <a:cubicBezTo>
                    <a:pt x="1986" y="2505"/>
                    <a:pt x="2242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9"/>
            <p:cNvSpPr/>
            <p:nvPr/>
          </p:nvSpPr>
          <p:spPr>
            <a:xfrm>
              <a:off x="927015" y="2025029"/>
              <a:ext cx="114222" cy="94760"/>
            </a:xfrm>
            <a:custGeom>
              <a:rect b="b" l="l" r="r" t="t"/>
              <a:pathLst>
                <a:path extrusionOk="0" h="4163" w="5018">
                  <a:moveTo>
                    <a:pt x="3004" y="1"/>
                  </a:moveTo>
                  <a:cubicBezTo>
                    <a:pt x="2618" y="1"/>
                    <a:pt x="2219" y="99"/>
                    <a:pt x="1845" y="294"/>
                  </a:cubicBezTo>
                  <a:cubicBezTo>
                    <a:pt x="549" y="965"/>
                    <a:pt x="1" y="2343"/>
                    <a:pt x="275" y="3700"/>
                  </a:cubicBezTo>
                  <a:lnTo>
                    <a:pt x="275" y="3700"/>
                  </a:lnTo>
                  <a:lnTo>
                    <a:pt x="246" y="3595"/>
                  </a:lnTo>
                  <a:lnTo>
                    <a:pt x="246" y="3595"/>
                  </a:lnTo>
                  <a:cubicBezTo>
                    <a:pt x="220" y="3801"/>
                    <a:pt x="272" y="3982"/>
                    <a:pt x="349" y="4162"/>
                  </a:cubicBezTo>
                  <a:lnTo>
                    <a:pt x="633" y="4162"/>
                  </a:lnTo>
                  <a:cubicBezTo>
                    <a:pt x="375" y="2795"/>
                    <a:pt x="375" y="1660"/>
                    <a:pt x="1639" y="809"/>
                  </a:cubicBezTo>
                  <a:cubicBezTo>
                    <a:pt x="2052" y="531"/>
                    <a:pt x="2449" y="403"/>
                    <a:pt x="2825" y="403"/>
                  </a:cubicBezTo>
                  <a:cubicBezTo>
                    <a:pt x="3527" y="403"/>
                    <a:pt x="4152" y="852"/>
                    <a:pt x="4657" y="1609"/>
                  </a:cubicBezTo>
                  <a:cubicBezTo>
                    <a:pt x="4708" y="1609"/>
                    <a:pt x="4817" y="1620"/>
                    <a:pt x="4907" y="1620"/>
                  </a:cubicBezTo>
                  <a:cubicBezTo>
                    <a:pt x="4952" y="1620"/>
                    <a:pt x="4992" y="1617"/>
                    <a:pt x="5018" y="1609"/>
                  </a:cubicBezTo>
                  <a:cubicBezTo>
                    <a:pt x="4729" y="528"/>
                    <a:pt x="3900" y="1"/>
                    <a:pt x="3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9"/>
            <p:cNvSpPr/>
            <p:nvPr/>
          </p:nvSpPr>
          <p:spPr>
            <a:xfrm>
              <a:off x="1018320" y="2052665"/>
              <a:ext cx="58022" cy="67468"/>
            </a:xfrm>
            <a:custGeom>
              <a:rect b="b" l="l" r="r" t="t"/>
              <a:pathLst>
                <a:path extrusionOk="0" h="2964" w="2549">
                  <a:moveTo>
                    <a:pt x="541" y="0"/>
                  </a:moveTo>
                  <a:cubicBezTo>
                    <a:pt x="360" y="0"/>
                    <a:pt x="176" y="87"/>
                    <a:pt x="1" y="292"/>
                  </a:cubicBezTo>
                  <a:lnTo>
                    <a:pt x="310" y="704"/>
                  </a:lnTo>
                  <a:cubicBezTo>
                    <a:pt x="465" y="1478"/>
                    <a:pt x="542" y="2174"/>
                    <a:pt x="723" y="2948"/>
                  </a:cubicBezTo>
                  <a:cubicBezTo>
                    <a:pt x="798" y="2959"/>
                    <a:pt x="870" y="2964"/>
                    <a:pt x="936" y="2964"/>
                  </a:cubicBezTo>
                  <a:cubicBezTo>
                    <a:pt x="2549" y="2964"/>
                    <a:pt x="1598" y="0"/>
                    <a:pt x="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9"/>
            <p:cNvSpPr/>
            <p:nvPr/>
          </p:nvSpPr>
          <p:spPr>
            <a:xfrm>
              <a:off x="1583109" y="1977408"/>
              <a:ext cx="120960" cy="184649"/>
            </a:xfrm>
            <a:custGeom>
              <a:rect b="b" l="l" r="r" t="t"/>
              <a:pathLst>
                <a:path extrusionOk="0" h="8112" w="5314">
                  <a:moveTo>
                    <a:pt x="1865" y="0"/>
                  </a:moveTo>
                  <a:cubicBezTo>
                    <a:pt x="1374" y="0"/>
                    <a:pt x="830" y="245"/>
                    <a:pt x="594" y="554"/>
                  </a:cubicBezTo>
                  <a:cubicBezTo>
                    <a:pt x="0" y="1302"/>
                    <a:pt x="78" y="2721"/>
                    <a:pt x="387" y="3495"/>
                  </a:cubicBezTo>
                  <a:cubicBezTo>
                    <a:pt x="568" y="3933"/>
                    <a:pt x="1109" y="3881"/>
                    <a:pt x="1342" y="4268"/>
                  </a:cubicBezTo>
                  <a:cubicBezTo>
                    <a:pt x="1677" y="4758"/>
                    <a:pt x="1393" y="5455"/>
                    <a:pt x="1342" y="6048"/>
                  </a:cubicBezTo>
                  <a:cubicBezTo>
                    <a:pt x="1290" y="6564"/>
                    <a:pt x="1109" y="7183"/>
                    <a:pt x="1213" y="7673"/>
                  </a:cubicBezTo>
                  <a:cubicBezTo>
                    <a:pt x="1264" y="7931"/>
                    <a:pt x="1342" y="8060"/>
                    <a:pt x="1419" y="8111"/>
                  </a:cubicBezTo>
                  <a:lnTo>
                    <a:pt x="5313" y="5661"/>
                  </a:lnTo>
                  <a:cubicBezTo>
                    <a:pt x="5030" y="5094"/>
                    <a:pt x="4617" y="4604"/>
                    <a:pt x="4101" y="4242"/>
                  </a:cubicBezTo>
                  <a:cubicBezTo>
                    <a:pt x="3327" y="3675"/>
                    <a:pt x="3482" y="3159"/>
                    <a:pt x="3508" y="2205"/>
                  </a:cubicBezTo>
                  <a:cubicBezTo>
                    <a:pt x="3534" y="1380"/>
                    <a:pt x="3121" y="580"/>
                    <a:pt x="2425" y="142"/>
                  </a:cubicBezTo>
                  <a:cubicBezTo>
                    <a:pt x="2265" y="43"/>
                    <a:pt x="2070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9"/>
            <p:cNvSpPr/>
            <p:nvPr/>
          </p:nvSpPr>
          <p:spPr>
            <a:xfrm>
              <a:off x="1556248" y="2021137"/>
              <a:ext cx="48006" cy="47801"/>
            </a:xfrm>
            <a:custGeom>
              <a:rect b="b" l="l" r="r" t="t"/>
              <a:pathLst>
                <a:path extrusionOk="0" h="2100" w="2109">
                  <a:moveTo>
                    <a:pt x="1516" y="0"/>
                  </a:moveTo>
                  <a:cubicBezTo>
                    <a:pt x="1" y="461"/>
                    <a:pt x="430" y="2100"/>
                    <a:pt x="1497" y="2100"/>
                  </a:cubicBezTo>
                  <a:cubicBezTo>
                    <a:pt x="1684" y="2100"/>
                    <a:pt x="1890" y="2050"/>
                    <a:pt x="2109" y="1935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9"/>
            <p:cNvSpPr/>
            <p:nvPr/>
          </p:nvSpPr>
          <p:spPr>
            <a:xfrm>
              <a:off x="1567925" y="1959834"/>
              <a:ext cx="96809" cy="78940"/>
            </a:xfrm>
            <a:custGeom>
              <a:rect b="b" l="l" r="r" t="t"/>
              <a:pathLst>
                <a:path extrusionOk="0" h="3468" w="4253">
                  <a:moveTo>
                    <a:pt x="2552" y="0"/>
                  </a:moveTo>
                  <a:cubicBezTo>
                    <a:pt x="2233" y="0"/>
                    <a:pt x="1904" y="81"/>
                    <a:pt x="1596" y="243"/>
                  </a:cubicBezTo>
                  <a:cubicBezTo>
                    <a:pt x="522" y="816"/>
                    <a:pt x="0" y="2028"/>
                    <a:pt x="316" y="3187"/>
                  </a:cubicBezTo>
                  <a:lnTo>
                    <a:pt x="316" y="3187"/>
                  </a:lnTo>
                  <a:lnTo>
                    <a:pt x="255" y="3003"/>
                  </a:lnTo>
                  <a:lnTo>
                    <a:pt x="255" y="3003"/>
                  </a:lnTo>
                  <a:cubicBezTo>
                    <a:pt x="255" y="3158"/>
                    <a:pt x="281" y="3338"/>
                    <a:pt x="332" y="3467"/>
                  </a:cubicBezTo>
                  <a:lnTo>
                    <a:pt x="564" y="3467"/>
                  </a:lnTo>
                  <a:cubicBezTo>
                    <a:pt x="358" y="2332"/>
                    <a:pt x="358" y="1378"/>
                    <a:pt x="1415" y="682"/>
                  </a:cubicBezTo>
                  <a:cubicBezTo>
                    <a:pt x="1767" y="447"/>
                    <a:pt x="2103" y="339"/>
                    <a:pt x="2418" y="339"/>
                  </a:cubicBezTo>
                  <a:cubicBezTo>
                    <a:pt x="3006" y="339"/>
                    <a:pt x="3523" y="715"/>
                    <a:pt x="3943" y="1352"/>
                  </a:cubicBezTo>
                  <a:cubicBezTo>
                    <a:pt x="3994" y="1352"/>
                    <a:pt x="4080" y="1364"/>
                    <a:pt x="4155" y="1364"/>
                  </a:cubicBezTo>
                  <a:cubicBezTo>
                    <a:pt x="4192" y="1364"/>
                    <a:pt x="4227" y="1361"/>
                    <a:pt x="4252" y="1352"/>
                  </a:cubicBezTo>
                  <a:cubicBezTo>
                    <a:pt x="3999" y="448"/>
                    <a:pt x="3302" y="0"/>
                    <a:pt x="2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9"/>
            <p:cNvSpPr/>
            <p:nvPr/>
          </p:nvSpPr>
          <p:spPr>
            <a:xfrm>
              <a:off x="1645345" y="1982644"/>
              <a:ext cx="48416" cy="56360"/>
            </a:xfrm>
            <a:custGeom>
              <a:rect b="b" l="l" r="r" t="t"/>
              <a:pathLst>
                <a:path extrusionOk="0" h="2476" w="2127">
                  <a:moveTo>
                    <a:pt x="455" y="0"/>
                  </a:moveTo>
                  <a:cubicBezTo>
                    <a:pt x="302" y="0"/>
                    <a:pt x="147" y="74"/>
                    <a:pt x="0" y="247"/>
                  </a:cubicBezTo>
                  <a:lnTo>
                    <a:pt x="284" y="582"/>
                  </a:lnTo>
                  <a:cubicBezTo>
                    <a:pt x="387" y="1227"/>
                    <a:pt x="464" y="1820"/>
                    <a:pt x="593" y="2465"/>
                  </a:cubicBezTo>
                  <a:cubicBezTo>
                    <a:pt x="651" y="2472"/>
                    <a:pt x="705" y="2476"/>
                    <a:pt x="756" y="2476"/>
                  </a:cubicBezTo>
                  <a:cubicBezTo>
                    <a:pt x="2127" y="2476"/>
                    <a:pt x="1337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9"/>
            <p:cNvSpPr/>
            <p:nvPr/>
          </p:nvSpPr>
          <p:spPr>
            <a:xfrm>
              <a:off x="1193281" y="2198853"/>
              <a:ext cx="144428" cy="220933"/>
            </a:xfrm>
            <a:custGeom>
              <a:rect b="b" l="l" r="r" t="t"/>
              <a:pathLst>
                <a:path extrusionOk="0" h="9706" w="6345">
                  <a:moveTo>
                    <a:pt x="2206" y="1"/>
                  </a:moveTo>
                  <a:cubicBezTo>
                    <a:pt x="1620" y="1"/>
                    <a:pt x="964" y="294"/>
                    <a:pt x="671" y="678"/>
                  </a:cubicBezTo>
                  <a:cubicBezTo>
                    <a:pt x="0" y="1555"/>
                    <a:pt x="78" y="3258"/>
                    <a:pt x="439" y="4212"/>
                  </a:cubicBezTo>
                  <a:cubicBezTo>
                    <a:pt x="645" y="4702"/>
                    <a:pt x="1316" y="4676"/>
                    <a:pt x="1599" y="5114"/>
                  </a:cubicBezTo>
                  <a:cubicBezTo>
                    <a:pt x="1960" y="5733"/>
                    <a:pt x="1651" y="6559"/>
                    <a:pt x="1599" y="7255"/>
                  </a:cubicBezTo>
                  <a:cubicBezTo>
                    <a:pt x="1522" y="7874"/>
                    <a:pt x="1316" y="8596"/>
                    <a:pt x="1419" y="9189"/>
                  </a:cubicBezTo>
                  <a:cubicBezTo>
                    <a:pt x="1496" y="9525"/>
                    <a:pt x="1574" y="9654"/>
                    <a:pt x="1703" y="9705"/>
                  </a:cubicBezTo>
                  <a:lnTo>
                    <a:pt x="6345" y="6765"/>
                  </a:lnTo>
                  <a:cubicBezTo>
                    <a:pt x="6010" y="6095"/>
                    <a:pt x="5520" y="5527"/>
                    <a:pt x="4901" y="5089"/>
                  </a:cubicBezTo>
                  <a:cubicBezTo>
                    <a:pt x="3972" y="4418"/>
                    <a:pt x="4153" y="3799"/>
                    <a:pt x="4153" y="2664"/>
                  </a:cubicBezTo>
                  <a:cubicBezTo>
                    <a:pt x="4230" y="1659"/>
                    <a:pt x="3714" y="704"/>
                    <a:pt x="2863" y="163"/>
                  </a:cubicBezTo>
                  <a:cubicBezTo>
                    <a:pt x="2676" y="50"/>
                    <a:pt x="2447" y="1"/>
                    <a:pt x="2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1160638" y="2251277"/>
              <a:ext cx="57316" cy="57384"/>
            </a:xfrm>
            <a:custGeom>
              <a:rect b="b" l="l" r="r" t="t"/>
              <a:pathLst>
                <a:path extrusionOk="0" h="2521" w="2518">
                  <a:moveTo>
                    <a:pt x="1821" y="0"/>
                  </a:moveTo>
                  <a:cubicBezTo>
                    <a:pt x="1" y="571"/>
                    <a:pt x="512" y="2521"/>
                    <a:pt x="1784" y="2521"/>
                  </a:cubicBezTo>
                  <a:cubicBezTo>
                    <a:pt x="2008" y="2521"/>
                    <a:pt x="2255" y="2460"/>
                    <a:pt x="2518" y="2321"/>
                  </a:cubicBez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1174660" y="2177227"/>
              <a:ext cx="115497" cy="95193"/>
            </a:xfrm>
            <a:custGeom>
              <a:rect b="b" l="l" r="r" t="t"/>
              <a:pathLst>
                <a:path extrusionOk="0" h="4182" w="5074">
                  <a:moveTo>
                    <a:pt x="3042" y="0"/>
                  </a:moveTo>
                  <a:cubicBezTo>
                    <a:pt x="2661" y="0"/>
                    <a:pt x="2269" y="96"/>
                    <a:pt x="1902" y="287"/>
                  </a:cubicBezTo>
                  <a:cubicBezTo>
                    <a:pt x="557" y="996"/>
                    <a:pt x="0" y="2494"/>
                    <a:pt x="408" y="3944"/>
                  </a:cubicBezTo>
                  <a:lnTo>
                    <a:pt x="408" y="3944"/>
                  </a:lnTo>
                  <a:lnTo>
                    <a:pt x="303" y="3614"/>
                  </a:lnTo>
                  <a:lnTo>
                    <a:pt x="303" y="3614"/>
                  </a:lnTo>
                  <a:cubicBezTo>
                    <a:pt x="277" y="3795"/>
                    <a:pt x="328" y="4001"/>
                    <a:pt x="406" y="4182"/>
                  </a:cubicBezTo>
                  <a:lnTo>
                    <a:pt x="689" y="4182"/>
                  </a:lnTo>
                  <a:cubicBezTo>
                    <a:pt x="432" y="2815"/>
                    <a:pt x="432" y="1680"/>
                    <a:pt x="1695" y="829"/>
                  </a:cubicBezTo>
                  <a:cubicBezTo>
                    <a:pt x="2108" y="542"/>
                    <a:pt x="2505" y="411"/>
                    <a:pt x="2880" y="411"/>
                  </a:cubicBezTo>
                  <a:cubicBezTo>
                    <a:pt x="3583" y="411"/>
                    <a:pt x="4208" y="872"/>
                    <a:pt x="4713" y="1628"/>
                  </a:cubicBezTo>
                  <a:cubicBezTo>
                    <a:pt x="4729" y="1623"/>
                    <a:pt x="4751" y="1621"/>
                    <a:pt x="4777" y="1621"/>
                  </a:cubicBezTo>
                  <a:cubicBezTo>
                    <a:pt x="4846" y="1621"/>
                    <a:pt x="4940" y="1636"/>
                    <a:pt x="5010" y="1636"/>
                  </a:cubicBezTo>
                  <a:cubicBezTo>
                    <a:pt x="5035" y="1636"/>
                    <a:pt x="5057" y="1634"/>
                    <a:pt x="5074" y="1628"/>
                  </a:cubicBezTo>
                  <a:cubicBezTo>
                    <a:pt x="4784" y="540"/>
                    <a:pt x="3945" y="0"/>
                    <a:pt x="3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1267240" y="2205272"/>
              <a:ext cx="58181" cy="67445"/>
            </a:xfrm>
            <a:custGeom>
              <a:rect b="b" l="l" r="r" t="t"/>
              <a:pathLst>
                <a:path extrusionOk="0" h="2963" w="2556">
                  <a:moveTo>
                    <a:pt x="552" y="1"/>
                  </a:moveTo>
                  <a:cubicBezTo>
                    <a:pt x="368" y="1"/>
                    <a:pt x="181" y="88"/>
                    <a:pt x="1" y="293"/>
                  </a:cubicBezTo>
                  <a:lnTo>
                    <a:pt x="336" y="706"/>
                  </a:lnTo>
                  <a:cubicBezTo>
                    <a:pt x="465" y="1480"/>
                    <a:pt x="543" y="2176"/>
                    <a:pt x="723" y="2950"/>
                  </a:cubicBezTo>
                  <a:cubicBezTo>
                    <a:pt x="793" y="2959"/>
                    <a:pt x="859" y="2963"/>
                    <a:pt x="921" y="2963"/>
                  </a:cubicBezTo>
                  <a:cubicBezTo>
                    <a:pt x="2555" y="2963"/>
                    <a:pt x="1622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1044156" y="2617681"/>
              <a:ext cx="132114" cy="202495"/>
            </a:xfrm>
            <a:custGeom>
              <a:rect b="b" l="l" r="r" t="t"/>
              <a:pathLst>
                <a:path extrusionOk="0" h="8896" w="5804">
                  <a:moveTo>
                    <a:pt x="2025" y="1"/>
                  </a:moveTo>
                  <a:cubicBezTo>
                    <a:pt x="1490" y="1"/>
                    <a:pt x="893" y="270"/>
                    <a:pt x="620" y="617"/>
                  </a:cubicBezTo>
                  <a:cubicBezTo>
                    <a:pt x="1" y="1442"/>
                    <a:pt x="78" y="2989"/>
                    <a:pt x="413" y="3841"/>
                  </a:cubicBezTo>
                  <a:cubicBezTo>
                    <a:pt x="594" y="4305"/>
                    <a:pt x="1213" y="4279"/>
                    <a:pt x="1471" y="4692"/>
                  </a:cubicBezTo>
                  <a:cubicBezTo>
                    <a:pt x="1806" y="5233"/>
                    <a:pt x="1522" y="6007"/>
                    <a:pt x="1471" y="6652"/>
                  </a:cubicBezTo>
                  <a:cubicBezTo>
                    <a:pt x="1393" y="7193"/>
                    <a:pt x="1213" y="7864"/>
                    <a:pt x="1316" y="8406"/>
                  </a:cubicBezTo>
                  <a:cubicBezTo>
                    <a:pt x="1367" y="8715"/>
                    <a:pt x="1445" y="8844"/>
                    <a:pt x="1548" y="8896"/>
                  </a:cubicBezTo>
                  <a:lnTo>
                    <a:pt x="5803" y="6213"/>
                  </a:lnTo>
                  <a:cubicBezTo>
                    <a:pt x="5494" y="5569"/>
                    <a:pt x="5056" y="5053"/>
                    <a:pt x="4488" y="4666"/>
                  </a:cubicBezTo>
                  <a:cubicBezTo>
                    <a:pt x="3637" y="4047"/>
                    <a:pt x="3818" y="3479"/>
                    <a:pt x="3818" y="2448"/>
                  </a:cubicBezTo>
                  <a:cubicBezTo>
                    <a:pt x="3869" y="1519"/>
                    <a:pt x="3405" y="668"/>
                    <a:pt x="2631" y="152"/>
                  </a:cubicBezTo>
                  <a:cubicBezTo>
                    <a:pt x="2458" y="47"/>
                    <a:pt x="2247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9"/>
            <p:cNvSpPr/>
            <p:nvPr/>
          </p:nvSpPr>
          <p:spPr>
            <a:xfrm>
              <a:off x="1015087" y="2665758"/>
              <a:ext cx="51990" cy="51944"/>
            </a:xfrm>
            <a:custGeom>
              <a:rect b="b" l="l" r="r" t="t"/>
              <a:pathLst>
                <a:path extrusionOk="0" h="2282" w="2284">
                  <a:moveTo>
                    <a:pt x="1639" y="1"/>
                  </a:moveTo>
                  <a:cubicBezTo>
                    <a:pt x="0" y="503"/>
                    <a:pt x="434" y="2282"/>
                    <a:pt x="1592" y="2282"/>
                  </a:cubicBezTo>
                  <a:cubicBezTo>
                    <a:pt x="1802" y="2282"/>
                    <a:pt x="2035" y="2224"/>
                    <a:pt x="2283" y="2090"/>
                  </a:cubicBezTo>
                  <a:lnTo>
                    <a:pt x="1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1028381" y="2598400"/>
              <a:ext cx="104434" cy="86748"/>
            </a:xfrm>
            <a:custGeom>
              <a:rect b="b" l="l" r="r" t="t"/>
              <a:pathLst>
                <a:path extrusionOk="0" h="3811" w="4588">
                  <a:moveTo>
                    <a:pt x="2729" y="1"/>
                  </a:moveTo>
                  <a:cubicBezTo>
                    <a:pt x="2386" y="1"/>
                    <a:pt x="2033" y="85"/>
                    <a:pt x="1699" y="252"/>
                  </a:cubicBezTo>
                  <a:cubicBezTo>
                    <a:pt x="556" y="869"/>
                    <a:pt x="1" y="2135"/>
                    <a:pt x="249" y="3349"/>
                  </a:cubicBezTo>
                  <a:lnTo>
                    <a:pt x="249" y="3349"/>
                  </a:lnTo>
                  <a:cubicBezTo>
                    <a:pt x="235" y="3511"/>
                    <a:pt x="263" y="3671"/>
                    <a:pt x="332" y="3811"/>
                  </a:cubicBezTo>
                  <a:lnTo>
                    <a:pt x="590" y="3811"/>
                  </a:lnTo>
                  <a:cubicBezTo>
                    <a:pt x="358" y="2573"/>
                    <a:pt x="358" y="1515"/>
                    <a:pt x="1519" y="742"/>
                  </a:cubicBezTo>
                  <a:cubicBezTo>
                    <a:pt x="1896" y="490"/>
                    <a:pt x="2257" y="373"/>
                    <a:pt x="2599" y="373"/>
                  </a:cubicBezTo>
                  <a:cubicBezTo>
                    <a:pt x="3238" y="373"/>
                    <a:pt x="3808" y="783"/>
                    <a:pt x="4278" y="1489"/>
                  </a:cubicBezTo>
                  <a:cubicBezTo>
                    <a:pt x="4289" y="1484"/>
                    <a:pt x="4306" y="1482"/>
                    <a:pt x="4326" y="1482"/>
                  </a:cubicBezTo>
                  <a:cubicBezTo>
                    <a:pt x="4381" y="1482"/>
                    <a:pt x="4463" y="1497"/>
                    <a:pt x="4527" y="1497"/>
                  </a:cubicBezTo>
                  <a:cubicBezTo>
                    <a:pt x="4551" y="1497"/>
                    <a:pt x="4572" y="1495"/>
                    <a:pt x="4588" y="1489"/>
                  </a:cubicBezTo>
                  <a:cubicBezTo>
                    <a:pt x="4315" y="488"/>
                    <a:pt x="3553" y="1"/>
                    <a:pt x="2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1112265" y="2623691"/>
              <a:ext cx="52946" cy="61732"/>
            </a:xfrm>
            <a:custGeom>
              <a:rect b="b" l="l" r="r" t="t"/>
              <a:pathLst>
                <a:path extrusionOk="0" h="2712" w="2326">
                  <a:moveTo>
                    <a:pt x="503" y="1"/>
                  </a:moveTo>
                  <a:cubicBezTo>
                    <a:pt x="334" y="1"/>
                    <a:pt x="163" y="83"/>
                    <a:pt x="0" y="275"/>
                  </a:cubicBezTo>
                  <a:lnTo>
                    <a:pt x="284" y="636"/>
                  </a:lnTo>
                  <a:cubicBezTo>
                    <a:pt x="413" y="1359"/>
                    <a:pt x="490" y="2003"/>
                    <a:pt x="645" y="2700"/>
                  </a:cubicBezTo>
                  <a:cubicBezTo>
                    <a:pt x="709" y="2708"/>
                    <a:pt x="769" y="2712"/>
                    <a:pt x="825" y="2712"/>
                  </a:cubicBezTo>
                  <a:cubicBezTo>
                    <a:pt x="2325" y="2712"/>
                    <a:pt x="1469" y="1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9"/>
            <p:cNvSpPr/>
            <p:nvPr/>
          </p:nvSpPr>
          <p:spPr>
            <a:xfrm>
              <a:off x="1388775" y="2068849"/>
              <a:ext cx="145020" cy="221183"/>
            </a:xfrm>
            <a:custGeom>
              <a:rect b="b" l="l" r="r" t="t"/>
              <a:pathLst>
                <a:path extrusionOk="0" h="9717" w="6371">
                  <a:moveTo>
                    <a:pt x="2223" y="0"/>
                  </a:moveTo>
                  <a:cubicBezTo>
                    <a:pt x="1639" y="0"/>
                    <a:pt x="988" y="300"/>
                    <a:pt x="697" y="664"/>
                  </a:cubicBezTo>
                  <a:cubicBezTo>
                    <a:pt x="1" y="1567"/>
                    <a:pt x="104" y="3243"/>
                    <a:pt x="465" y="4197"/>
                  </a:cubicBezTo>
                  <a:cubicBezTo>
                    <a:pt x="671" y="4687"/>
                    <a:pt x="1316" y="4661"/>
                    <a:pt x="1600" y="5126"/>
                  </a:cubicBezTo>
                  <a:cubicBezTo>
                    <a:pt x="1987" y="5719"/>
                    <a:pt x="1677" y="6544"/>
                    <a:pt x="1600" y="7266"/>
                  </a:cubicBezTo>
                  <a:cubicBezTo>
                    <a:pt x="1548" y="7860"/>
                    <a:pt x="1342" y="8607"/>
                    <a:pt x="1445" y="9201"/>
                  </a:cubicBezTo>
                  <a:cubicBezTo>
                    <a:pt x="1497" y="9510"/>
                    <a:pt x="1574" y="9665"/>
                    <a:pt x="1703" y="9716"/>
                  </a:cubicBezTo>
                  <a:lnTo>
                    <a:pt x="6371" y="6776"/>
                  </a:lnTo>
                  <a:cubicBezTo>
                    <a:pt x="6036" y="6106"/>
                    <a:pt x="5520" y="5513"/>
                    <a:pt x="4901" y="5074"/>
                  </a:cubicBezTo>
                  <a:cubicBezTo>
                    <a:pt x="3998" y="4404"/>
                    <a:pt x="4179" y="3785"/>
                    <a:pt x="4179" y="2676"/>
                  </a:cubicBezTo>
                  <a:cubicBezTo>
                    <a:pt x="4230" y="1670"/>
                    <a:pt x="3740" y="715"/>
                    <a:pt x="2889" y="174"/>
                  </a:cubicBezTo>
                  <a:cubicBezTo>
                    <a:pt x="2699" y="52"/>
                    <a:pt x="2467" y="0"/>
                    <a:pt x="2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1356815" y="2120933"/>
              <a:ext cx="57225" cy="57043"/>
            </a:xfrm>
            <a:custGeom>
              <a:rect b="b" l="l" r="r" t="t"/>
              <a:pathLst>
                <a:path extrusionOk="0" h="2506" w="2514">
                  <a:moveTo>
                    <a:pt x="1792" y="1"/>
                  </a:moveTo>
                  <a:cubicBezTo>
                    <a:pt x="0" y="569"/>
                    <a:pt x="503" y="2505"/>
                    <a:pt x="1764" y="2505"/>
                  </a:cubicBezTo>
                  <a:cubicBezTo>
                    <a:pt x="1992" y="2505"/>
                    <a:pt x="2245" y="2442"/>
                    <a:pt x="2514" y="2296"/>
                  </a:cubicBezTo>
                  <a:lnTo>
                    <a:pt x="1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1372021" y="2046883"/>
              <a:ext cx="114222" cy="95216"/>
            </a:xfrm>
            <a:custGeom>
              <a:rect b="b" l="l" r="r" t="t"/>
              <a:pathLst>
                <a:path extrusionOk="0" h="4183" w="5018">
                  <a:moveTo>
                    <a:pt x="2981" y="1"/>
                  </a:moveTo>
                  <a:cubicBezTo>
                    <a:pt x="2603" y="1"/>
                    <a:pt x="2213" y="97"/>
                    <a:pt x="1846" y="288"/>
                  </a:cubicBezTo>
                  <a:cubicBezTo>
                    <a:pt x="549" y="982"/>
                    <a:pt x="1" y="2363"/>
                    <a:pt x="275" y="3720"/>
                  </a:cubicBezTo>
                  <a:lnTo>
                    <a:pt x="275" y="3720"/>
                  </a:lnTo>
                  <a:lnTo>
                    <a:pt x="247" y="3615"/>
                  </a:lnTo>
                  <a:lnTo>
                    <a:pt x="247" y="3615"/>
                  </a:lnTo>
                  <a:cubicBezTo>
                    <a:pt x="221" y="3821"/>
                    <a:pt x="247" y="4002"/>
                    <a:pt x="324" y="4182"/>
                  </a:cubicBezTo>
                  <a:lnTo>
                    <a:pt x="608" y="4182"/>
                  </a:lnTo>
                  <a:cubicBezTo>
                    <a:pt x="350" y="2815"/>
                    <a:pt x="376" y="1680"/>
                    <a:pt x="1639" y="829"/>
                  </a:cubicBezTo>
                  <a:cubicBezTo>
                    <a:pt x="2052" y="551"/>
                    <a:pt x="2450" y="423"/>
                    <a:pt x="2825" y="423"/>
                  </a:cubicBezTo>
                  <a:cubicBezTo>
                    <a:pt x="3528" y="423"/>
                    <a:pt x="4153" y="872"/>
                    <a:pt x="4657" y="1629"/>
                  </a:cubicBezTo>
                  <a:cubicBezTo>
                    <a:pt x="4673" y="1623"/>
                    <a:pt x="4694" y="1621"/>
                    <a:pt x="4718" y="1621"/>
                  </a:cubicBezTo>
                  <a:cubicBezTo>
                    <a:pt x="4783" y="1621"/>
                    <a:pt x="4870" y="1636"/>
                    <a:pt x="4944" y="1636"/>
                  </a:cubicBezTo>
                  <a:cubicBezTo>
                    <a:pt x="4971" y="1636"/>
                    <a:pt x="4996" y="1634"/>
                    <a:pt x="5018" y="1629"/>
                  </a:cubicBezTo>
                  <a:cubicBezTo>
                    <a:pt x="4710" y="540"/>
                    <a:pt x="3878" y="1"/>
                    <a:pt x="2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1463349" y="2074950"/>
              <a:ext cx="58113" cy="67445"/>
            </a:xfrm>
            <a:custGeom>
              <a:rect b="b" l="l" r="r" t="t"/>
              <a:pathLst>
                <a:path extrusionOk="0" h="2963" w="2553">
                  <a:moveTo>
                    <a:pt x="543" y="0"/>
                  </a:moveTo>
                  <a:cubicBezTo>
                    <a:pt x="361" y="0"/>
                    <a:pt x="176" y="88"/>
                    <a:pt x="0" y="293"/>
                  </a:cubicBezTo>
                  <a:lnTo>
                    <a:pt x="310" y="705"/>
                  </a:lnTo>
                  <a:cubicBezTo>
                    <a:pt x="464" y="1479"/>
                    <a:pt x="542" y="2175"/>
                    <a:pt x="722" y="2949"/>
                  </a:cubicBezTo>
                  <a:cubicBezTo>
                    <a:pt x="792" y="2958"/>
                    <a:pt x="858" y="2962"/>
                    <a:pt x="920" y="2962"/>
                  </a:cubicBezTo>
                  <a:cubicBezTo>
                    <a:pt x="2553" y="2962"/>
                    <a:pt x="1602" y="0"/>
                    <a:pt x="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1455132" y="2347841"/>
              <a:ext cx="111559" cy="170582"/>
            </a:xfrm>
            <a:custGeom>
              <a:rect b="b" l="l" r="r" t="t"/>
              <a:pathLst>
                <a:path extrusionOk="0" h="7494" w="4901">
                  <a:moveTo>
                    <a:pt x="1713" y="0"/>
                  </a:moveTo>
                  <a:cubicBezTo>
                    <a:pt x="1257" y="0"/>
                    <a:pt x="759" y="240"/>
                    <a:pt x="542" y="530"/>
                  </a:cubicBezTo>
                  <a:cubicBezTo>
                    <a:pt x="0" y="1226"/>
                    <a:pt x="77" y="2515"/>
                    <a:pt x="361" y="3238"/>
                  </a:cubicBezTo>
                  <a:cubicBezTo>
                    <a:pt x="516" y="3624"/>
                    <a:pt x="1032" y="3599"/>
                    <a:pt x="1238" y="3934"/>
                  </a:cubicBezTo>
                  <a:cubicBezTo>
                    <a:pt x="1522" y="4398"/>
                    <a:pt x="1290" y="5043"/>
                    <a:pt x="1238" y="5585"/>
                  </a:cubicBezTo>
                  <a:cubicBezTo>
                    <a:pt x="1186" y="6049"/>
                    <a:pt x="1032" y="6616"/>
                    <a:pt x="1109" y="7080"/>
                  </a:cubicBezTo>
                  <a:cubicBezTo>
                    <a:pt x="1161" y="7313"/>
                    <a:pt x="1212" y="7442"/>
                    <a:pt x="1315" y="7493"/>
                  </a:cubicBezTo>
                  <a:lnTo>
                    <a:pt x="4900" y="5223"/>
                  </a:lnTo>
                  <a:cubicBezTo>
                    <a:pt x="4642" y="4708"/>
                    <a:pt x="4255" y="4269"/>
                    <a:pt x="3791" y="3934"/>
                  </a:cubicBezTo>
                  <a:cubicBezTo>
                    <a:pt x="3069" y="3418"/>
                    <a:pt x="3224" y="2954"/>
                    <a:pt x="3224" y="2077"/>
                  </a:cubicBezTo>
                  <a:cubicBezTo>
                    <a:pt x="3275" y="1303"/>
                    <a:pt x="2889" y="555"/>
                    <a:pt x="2244" y="143"/>
                  </a:cubicBezTo>
                  <a:cubicBezTo>
                    <a:pt x="2091" y="43"/>
                    <a:pt x="1906" y="0"/>
                    <a:pt x="1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1430752" y="2388064"/>
              <a:ext cx="43772" cy="44091"/>
            </a:xfrm>
            <a:custGeom>
              <a:rect b="b" l="l" r="r" t="t"/>
              <a:pathLst>
                <a:path extrusionOk="0" h="1937" w="1923">
                  <a:moveTo>
                    <a:pt x="1381" y="1"/>
                  </a:moveTo>
                  <a:cubicBezTo>
                    <a:pt x="1" y="439"/>
                    <a:pt x="388" y="1936"/>
                    <a:pt x="1357" y="1936"/>
                  </a:cubicBezTo>
                  <a:cubicBezTo>
                    <a:pt x="1529" y="1936"/>
                    <a:pt x="1720" y="1889"/>
                    <a:pt x="1922" y="1780"/>
                  </a:cubicBezTo>
                  <a:lnTo>
                    <a:pt x="13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1441838" y="2331064"/>
              <a:ext cx="88455" cy="73455"/>
            </a:xfrm>
            <a:custGeom>
              <a:rect b="b" l="l" r="r" t="t"/>
              <a:pathLst>
                <a:path extrusionOk="0" h="3227" w="3886">
                  <a:moveTo>
                    <a:pt x="2331" y="0"/>
                  </a:moveTo>
                  <a:cubicBezTo>
                    <a:pt x="2032" y="0"/>
                    <a:pt x="1724" y="79"/>
                    <a:pt x="1435" y="235"/>
                  </a:cubicBezTo>
                  <a:cubicBezTo>
                    <a:pt x="474" y="738"/>
                    <a:pt x="0" y="1810"/>
                    <a:pt x="212" y="2838"/>
                  </a:cubicBezTo>
                  <a:lnTo>
                    <a:pt x="212" y="2838"/>
                  </a:lnTo>
                  <a:lnTo>
                    <a:pt x="197" y="2788"/>
                  </a:lnTo>
                  <a:lnTo>
                    <a:pt x="197" y="2788"/>
                  </a:lnTo>
                  <a:cubicBezTo>
                    <a:pt x="197" y="2917"/>
                    <a:pt x="223" y="3072"/>
                    <a:pt x="275" y="3201"/>
                  </a:cubicBezTo>
                  <a:lnTo>
                    <a:pt x="316" y="3201"/>
                  </a:lnTo>
                  <a:cubicBezTo>
                    <a:pt x="320" y="3209"/>
                    <a:pt x="323" y="3218"/>
                    <a:pt x="326" y="3227"/>
                  </a:cubicBezTo>
                  <a:lnTo>
                    <a:pt x="319" y="3201"/>
                  </a:lnTo>
                  <a:lnTo>
                    <a:pt x="507" y="3201"/>
                  </a:lnTo>
                  <a:cubicBezTo>
                    <a:pt x="300" y="2169"/>
                    <a:pt x="300" y="1267"/>
                    <a:pt x="1280" y="622"/>
                  </a:cubicBezTo>
                  <a:cubicBezTo>
                    <a:pt x="1595" y="406"/>
                    <a:pt x="1901" y="306"/>
                    <a:pt x="2191" y="306"/>
                  </a:cubicBezTo>
                  <a:cubicBezTo>
                    <a:pt x="2731" y="306"/>
                    <a:pt x="3215" y="653"/>
                    <a:pt x="3602" y="1241"/>
                  </a:cubicBezTo>
                  <a:cubicBezTo>
                    <a:pt x="3636" y="1241"/>
                    <a:pt x="3716" y="1252"/>
                    <a:pt x="3789" y="1252"/>
                  </a:cubicBezTo>
                  <a:cubicBezTo>
                    <a:pt x="3825" y="1252"/>
                    <a:pt x="3859" y="1249"/>
                    <a:pt x="3885" y="1241"/>
                  </a:cubicBezTo>
                  <a:cubicBezTo>
                    <a:pt x="3652" y="414"/>
                    <a:pt x="3017" y="0"/>
                    <a:pt x="23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1513247" y="2352439"/>
              <a:ext cx="44432" cy="52285"/>
            </a:xfrm>
            <a:custGeom>
              <a:rect b="b" l="l" r="r" t="t"/>
              <a:pathLst>
                <a:path extrusionOk="0" h="2297" w="1952">
                  <a:moveTo>
                    <a:pt x="416" y="0"/>
                  </a:moveTo>
                  <a:cubicBezTo>
                    <a:pt x="277" y="0"/>
                    <a:pt x="135" y="67"/>
                    <a:pt x="0" y="224"/>
                  </a:cubicBezTo>
                  <a:lnTo>
                    <a:pt x="232" y="534"/>
                  </a:lnTo>
                  <a:cubicBezTo>
                    <a:pt x="336" y="1153"/>
                    <a:pt x="387" y="1694"/>
                    <a:pt x="542" y="2288"/>
                  </a:cubicBezTo>
                  <a:cubicBezTo>
                    <a:pt x="593" y="2294"/>
                    <a:pt x="641" y="2297"/>
                    <a:pt x="686" y="2297"/>
                  </a:cubicBezTo>
                  <a:cubicBezTo>
                    <a:pt x="1951" y="2297"/>
                    <a:pt x="1231" y="0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1151009" y="1934749"/>
              <a:ext cx="104525" cy="84631"/>
            </a:xfrm>
            <a:custGeom>
              <a:rect b="b" l="l" r="r" t="t"/>
              <a:pathLst>
                <a:path extrusionOk="0" h="3718" w="4592">
                  <a:moveTo>
                    <a:pt x="2452" y="0"/>
                  </a:moveTo>
                  <a:cubicBezTo>
                    <a:pt x="1215" y="0"/>
                    <a:pt x="126" y="1083"/>
                    <a:pt x="26" y="2480"/>
                  </a:cubicBezTo>
                  <a:cubicBezTo>
                    <a:pt x="0" y="2918"/>
                    <a:pt x="52" y="3331"/>
                    <a:pt x="207" y="3718"/>
                  </a:cubicBezTo>
                  <a:lnTo>
                    <a:pt x="671" y="3512"/>
                  </a:lnTo>
                  <a:cubicBezTo>
                    <a:pt x="490" y="3151"/>
                    <a:pt x="413" y="2738"/>
                    <a:pt x="439" y="2351"/>
                  </a:cubicBezTo>
                  <a:cubicBezTo>
                    <a:pt x="538" y="1187"/>
                    <a:pt x="1398" y="309"/>
                    <a:pt x="2424" y="309"/>
                  </a:cubicBezTo>
                  <a:cubicBezTo>
                    <a:pt x="2467" y="309"/>
                    <a:pt x="2510" y="310"/>
                    <a:pt x="2554" y="314"/>
                  </a:cubicBezTo>
                  <a:cubicBezTo>
                    <a:pt x="3379" y="391"/>
                    <a:pt x="4075" y="984"/>
                    <a:pt x="4256" y="1809"/>
                  </a:cubicBezTo>
                  <a:lnTo>
                    <a:pt x="4591" y="1655"/>
                  </a:lnTo>
                  <a:cubicBezTo>
                    <a:pt x="4307" y="752"/>
                    <a:pt x="3508" y="107"/>
                    <a:pt x="2580" y="4"/>
                  </a:cubicBezTo>
                  <a:cubicBezTo>
                    <a:pt x="2537" y="2"/>
                    <a:pt x="2495" y="0"/>
                    <a:pt x="2452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1135735" y="2009983"/>
              <a:ext cx="58158" cy="49395"/>
            </a:xfrm>
            <a:custGeom>
              <a:rect b="b" l="l" r="r" t="t"/>
              <a:pathLst>
                <a:path extrusionOk="0" h="2170" w="2555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69"/>
                    <a:pt x="1422" y="2169"/>
                  </a:cubicBezTo>
                  <a:cubicBezTo>
                    <a:pt x="1936" y="2169"/>
                    <a:pt x="2436" y="1807"/>
                    <a:pt x="2503" y="1212"/>
                  </a:cubicBezTo>
                  <a:cubicBezTo>
                    <a:pt x="2554" y="568"/>
                    <a:pt x="2064" y="26"/>
                    <a:pt x="1445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9"/>
            <p:cNvSpPr/>
            <p:nvPr/>
          </p:nvSpPr>
          <p:spPr>
            <a:xfrm>
              <a:off x="1222624" y="1967119"/>
              <a:ext cx="58158" cy="49395"/>
            </a:xfrm>
            <a:custGeom>
              <a:rect b="b" l="l" r="r" t="t"/>
              <a:pathLst>
                <a:path extrusionOk="0" h="2170" w="2555">
                  <a:moveTo>
                    <a:pt x="1445" y="1"/>
                  </a:moveTo>
                  <a:cubicBezTo>
                    <a:pt x="517" y="1"/>
                    <a:pt x="1" y="1110"/>
                    <a:pt x="646" y="1806"/>
                  </a:cubicBezTo>
                  <a:cubicBezTo>
                    <a:pt x="868" y="2056"/>
                    <a:pt x="1160" y="2170"/>
                    <a:pt x="1448" y="2170"/>
                  </a:cubicBezTo>
                  <a:cubicBezTo>
                    <a:pt x="1962" y="2170"/>
                    <a:pt x="2462" y="1808"/>
                    <a:pt x="2528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9"/>
            <p:cNvSpPr/>
            <p:nvPr/>
          </p:nvSpPr>
          <p:spPr>
            <a:xfrm>
              <a:off x="1369995" y="1814966"/>
              <a:ext cx="105094" cy="84654"/>
            </a:xfrm>
            <a:custGeom>
              <a:rect b="b" l="l" r="r" t="t"/>
              <a:pathLst>
                <a:path extrusionOk="0" h="3719" w="4617">
                  <a:moveTo>
                    <a:pt x="2452" y="1"/>
                  </a:moveTo>
                  <a:cubicBezTo>
                    <a:pt x="1216" y="1"/>
                    <a:pt x="152" y="1084"/>
                    <a:pt x="52" y="2481"/>
                  </a:cubicBezTo>
                  <a:cubicBezTo>
                    <a:pt x="0" y="2919"/>
                    <a:pt x="78" y="3332"/>
                    <a:pt x="232" y="3719"/>
                  </a:cubicBezTo>
                  <a:lnTo>
                    <a:pt x="671" y="3512"/>
                  </a:lnTo>
                  <a:cubicBezTo>
                    <a:pt x="516" y="3151"/>
                    <a:pt x="439" y="2739"/>
                    <a:pt x="465" y="2352"/>
                  </a:cubicBezTo>
                  <a:cubicBezTo>
                    <a:pt x="564" y="1188"/>
                    <a:pt x="1423" y="310"/>
                    <a:pt x="2450" y="310"/>
                  </a:cubicBezTo>
                  <a:cubicBezTo>
                    <a:pt x="2493" y="310"/>
                    <a:pt x="2536" y="311"/>
                    <a:pt x="2579" y="314"/>
                  </a:cubicBezTo>
                  <a:cubicBezTo>
                    <a:pt x="3405" y="392"/>
                    <a:pt x="4101" y="985"/>
                    <a:pt x="4282" y="1810"/>
                  </a:cubicBezTo>
                  <a:lnTo>
                    <a:pt x="4617" y="1655"/>
                  </a:lnTo>
                  <a:cubicBezTo>
                    <a:pt x="4333" y="753"/>
                    <a:pt x="3534" y="108"/>
                    <a:pt x="2579" y="5"/>
                  </a:cubicBezTo>
                  <a:cubicBezTo>
                    <a:pt x="2537" y="2"/>
                    <a:pt x="2495" y="1"/>
                    <a:pt x="2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9"/>
            <p:cNvSpPr/>
            <p:nvPr/>
          </p:nvSpPr>
          <p:spPr>
            <a:xfrm>
              <a:off x="1355313" y="1890200"/>
              <a:ext cx="57566" cy="49417"/>
            </a:xfrm>
            <a:custGeom>
              <a:rect b="b" l="l" r="r" t="t"/>
              <a:pathLst>
                <a:path extrusionOk="0" h="2171" w="2529">
                  <a:moveTo>
                    <a:pt x="1419" y="1"/>
                  </a:moveTo>
                  <a:cubicBezTo>
                    <a:pt x="491" y="1"/>
                    <a:pt x="1" y="1110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7"/>
                    <a:pt x="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9"/>
            <p:cNvSpPr/>
            <p:nvPr/>
          </p:nvSpPr>
          <p:spPr>
            <a:xfrm>
              <a:off x="1442202" y="1847951"/>
              <a:ext cx="58135" cy="49213"/>
            </a:xfrm>
            <a:custGeom>
              <a:rect b="b" l="l" r="r" t="t"/>
              <a:pathLst>
                <a:path extrusionOk="0" h="2162" w="2554">
                  <a:moveTo>
                    <a:pt x="1445" y="0"/>
                  </a:moveTo>
                  <a:cubicBezTo>
                    <a:pt x="491" y="0"/>
                    <a:pt x="1" y="1109"/>
                    <a:pt x="620" y="1805"/>
                  </a:cubicBezTo>
                  <a:cubicBezTo>
                    <a:pt x="847" y="2051"/>
                    <a:pt x="1138" y="2162"/>
                    <a:pt x="1425" y="2162"/>
                  </a:cubicBezTo>
                  <a:cubicBezTo>
                    <a:pt x="1951" y="2162"/>
                    <a:pt x="2461" y="1788"/>
                    <a:pt x="2528" y="1186"/>
                  </a:cubicBezTo>
                  <a:cubicBezTo>
                    <a:pt x="2554" y="567"/>
                    <a:pt x="2064" y="26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9"/>
            <p:cNvSpPr/>
            <p:nvPr/>
          </p:nvSpPr>
          <p:spPr>
            <a:xfrm>
              <a:off x="1629478" y="2228286"/>
              <a:ext cx="94555" cy="76436"/>
            </a:xfrm>
            <a:custGeom>
              <a:rect b="b" l="l" r="r" t="t"/>
              <a:pathLst>
                <a:path extrusionOk="0" h="3358" w="4154">
                  <a:moveTo>
                    <a:pt x="2217" y="0"/>
                  </a:moveTo>
                  <a:cubicBezTo>
                    <a:pt x="1086" y="0"/>
                    <a:pt x="126" y="956"/>
                    <a:pt x="27" y="2222"/>
                  </a:cubicBezTo>
                  <a:cubicBezTo>
                    <a:pt x="1" y="2609"/>
                    <a:pt x="52" y="2996"/>
                    <a:pt x="207" y="3357"/>
                  </a:cubicBezTo>
                  <a:lnTo>
                    <a:pt x="620" y="3151"/>
                  </a:lnTo>
                  <a:cubicBezTo>
                    <a:pt x="465" y="2841"/>
                    <a:pt x="388" y="2480"/>
                    <a:pt x="414" y="2119"/>
                  </a:cubicBezTo>
                  <a:cubicBezTo>
                    <a:pt x="488" y="1082"/>
                    <a:pt x="1271" y="257"/>
                    <a:pt x="2198" y="257"/>
                  </a:cubicBezTo>
                  <a:cubicBezTo>
                    <a:pt x="2239" y="257"/>
                    <a:pt x="2281" y="259"/>
                    <a:pt x="2322" y="262"/>
                  </a:cubicBezTo>
                  <a:cubicBezTo>
                    <a:pt x="3070" y="340"/>
                    <a:pt x="3689" y="881"/>
                    <a:pt x="3869" y="1603"/>
                  </a:cubicBezTo>
                  <a:lnTo>
                    <a:pt x="4153" y="1475"/>
                  </a:lnTo>
                  <a:cubicBezTo>
                    <a:pt x="3895" y="675"/>
                    <a:pt x="3173" y="82"/>
                    <a:pt x="2348" y="4"/>
                  </a:cubicBezTo>
                  <a:cubicBezTo>
                    <a:pt x="2304" y="2"/>
                    <a:pt x="2260" y="0"/>
                    <a:pt x="2217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9"/>
            <p:cNvSpPr/>
            <p:nvPr/>
          </p:nvSpPr>
          <p:spPr>
            <a:xfrm>
              <a:off x="1616571" y="2295894"/>
              <a:ext cx="51694" cy="43863"/>
            </a:xfrm>
            <a:custGeom>
              <a:rect b="b" l="l" r="r" t="t"/>
              <a:pathLst>
                <a:path extrusionOk="0" h="1927" w="2271">
                  <a:moveTo>
                    <a:pt x="1264" y="0"/>
                  </a:moveTo>
                  <a:cubicBezTo>
                    <a:pt x="439" y="0"/>
                    <a:pt x="0" y="980"/>
                    <a:pt x="568" y="1599"/>
                  </a:cubicBezTo>
                  <a:cubicBezTo>
                    <a:pt x="764" y="1824"/>
                    <a:pt x="1025" y="1926"/>
                    <a:pt x="1283" y="1926"/>
                  </a:cubicBezTo>
                  <a:cubicBezTo>
                    <a:pt x="1735" y="1926"/>
                    <a:pt x="2179" y="1610"/>
                    <a:pt x="2244" y="1084"/>
                  </a:cubicBezTo>
                  <a:cubicBezTo>
                    <a:pt x="2270" y="516"/>
                    <a:pt x="1832" y="26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9"/>
            <p:cNvSpPr/>
            <p:nvPr/>
          </p:nvSpPr>
          <p:spPr>
            <a:xfrm>
              <a:off x="1695834" y="2257150"/>
              <a:ext cx="51102" cy="44432"/>
            </a:xfrm>
            <a:custGeom>
              <a:rect b="b" l="l" r="r" t="t"/>
              <a:pathLst>
                <a:path extrusionOk="0" h="1952" w="2245">
                  <a:moveTo>
                    <a:pt x="1264" y="0"/>
                  </a:moveTo>
                  <a:cubicBezTo>
                    <a:pt x="413" y="26"/>
                    <a:pt x="0" y="1006"/>
                    <a:pt x="542" y="1625"/>
                  </a:cubicBezTo>
                  <a:cubicBezTo>
                    <a:pt x="738" y="1849"/>
                    <a:pt x="999" y="1952"/>
                    <a:pt x="1257" y="1952"/>
                  </a:cubicBezTo>
                  <a:cubicBezTo>
                    <a:pt x="1709" y="1952"/>
                    <a:pt x="2152" y="1635"/>
                    <a:pt x="2218" y="1109"/>
                  </a:cubicBezTo>
                  <a:cubicBezTo>
                    <a:pt x="2244" y="542"/>
                    <a:pt x="1831" y="52"/>
                    <a:pt x="1264" y="0"/>
                  </a:cubicBezTo>
                  <a:close/>
                </a:path>
              </a:pathLst>
            </a:custGeom>
            <a:solidFill>
              <a:srgbClr val="6F50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9"/>
            <p:cNvSpPr/>
            <p:nvPr/>
          </p:nvSpPr>
          <p:spPr>
            <a:xfrm>
              <a:off x="998356" y="2349753"/>
              <a:ext cx="104525" cy="84699"/>
            </a:xfrm>
            <a:custGeom>
              <a:rect b="b" l="l" r="r" t="t"/>
              <a:pathLst>
                <a:path extrusionOk="0" h="3721" w="4592">
                  <a:moveTo>
                    <a:pt x="2414" y="0"/>
                  </a:moveTo>
                  <a:cubicBezTo>
                    <a:pt x="1192" y="0"/>
                    <a:pt x="125" y="1076"/>
                    <a:pt x="27" y="2483"/>
                  </a:cubicBezTo>
                  <a:cubicBezTo>
                    <a:pt x="1" y="2896"/>
                    <a:pt x="52" y="3308"/>
                    <a:pt x="207" y="3721"/>
                  </a:cubicBezTo>
                  <a:lnTo>
                    <a:pt x="671" y="3489"/>
                  </a:lnTo>
                  <a:cubicBezTo>
                    <a:pt x="491" y="3128"/>
                    <a:pt x="414" y="2741"/>
                    <a:pt x="465" y="2328"/>
                  </a:cubicBezTo>
                  <a:cubicBezTo>
                    <a:pt x="539" y="1188"/>
                    <a:pt x="1400" y="286"/>
                    <a:pt x="2428" y="286"/>
                  </a:cubicBezTo>
                  <a:cubicBezTo>
                    <a:pt x="2470" y="286"/>
                    <a:pt x="2512" y="288"/>
                    <a:pt x="2554" y="291"/>
                  </a:cubicBezTo>
                  <a:cubicBezTo>
                    <a:pt x="3379" y="368"/>
                    <a:pt x="4076" y="987"/>
                    <a:pt x="4256" y="1787"/>
                  </a:cubicBezTo>
                  <a:lnTo>
                    <a:pt x="4592" y="1632"/>
                  </a:lnTo>
                  <a:cubicBezTo>
                    <a:pt x="4308" y="729"/>
                    <a:pt x="3508" y="85"/>
                    <a:pt x="2580" y="7"/>
                  </a:cubicBezTo>
                  <a:cubicBezTo>
                    <a:pt x="2524" y="3"/>
                    <a:pt x="2469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983104" y="2424463"/>
              <a:ext cx="58135" cy="49395"/>
            </a:xfrm>
            <a:custGeom>
              <a:rect b="b" l="l" r="r" t="t"/>
              <a:pathLst>
                <a:path extrusionOk="0" h="2170" w="2554">
                  <a:moveTo>
                    <a:pt x="1445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54" y="568"/>
                    <a:pt x="2064" y="26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1069993" y="2381599"/>
              <a:ext cx="58135" cy="49827"/>
            </a:xfrm>
            <a:custGeom>
              <a:rect b="b" l="l" r="r" t="t"/>
              <a:pathLst>
                <a:path extrusionOk="0" h="2189" w="2554">
                  <a:moveTo>
                    <a:pt x="1445" y="1"/>
                  </a:moveTo>
                  <a:cubicBezTo>
                    <a:pt x="516" y="1"/>
                    <a:pt x="0" y="1110"/>
                    <a:pt x="645" y="1832"/>
                  </a:cubicBezTo>
                  <a:cubicBezTo>
                    <a:pt x="863" y="2077"/>
                    <a:pt x="1149" y="2188"/>
                    <a:pt x="1431" y="2188"/>
                  </a:cubicBezTo>
                  <a:cubicBezTo>
                    <a:pt x="1951" y="2188"/>
                    <a:pt x="2461" y="1814"/>
                    <a:pt x="2528" y="1213"/>
                  </a:cubicBezTo>
                  <a:cubicBezTo>
                    <a:pt x="2554" y="594"/>
                    <a:pt x="2064" y="52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1557864" y="1705132"/>
              <a:ext cx="104525" cy="84699"/>
            </a:xfrm>
            <a:custGeom>
              <a:rect b="b" l="l" r="r" t="t"/>
              <a:pathLst>
                <a:path extrusionOk="0" h="3721" w="4592">
                  <a:moveTo>
                    <a:pt x="2413" y="0"/>
                  </a:moveTo>
                  <a:cubicBezTo>
                    <a:pt x="1192" y="0"/>
                    <a:pt x="125" y="1076"/>
                    <a:pt x="26" y="2483"/>
                  </a:cubicBezTo>
                  <a:cubicBezTo>
                    <a:pt x="0" y="2895"/>
                    <a:pt x="52" y="3308"/>
                    <a:pt x="207" y="3721"/>
                  </a:cubicBezTo>
                  <a:lnTo>
                    <a:pt x="671" y="3514"/>
                  </a:lnTo>
                  <a:cubicBezTo>
                    <a:pt x="490" y="3128"/>
                    <a:pt x="413" y="2741"/>
                    <a:pt x="465" y="2354"/>
                  </a:cubicBezTo>
                  <a:cubicBezTo>
                    <a:pt x="539" y="1189"/>
                    <a:pt x="1399" y="286"/>
                    <a:pt x="2428" y="286"/>
                  </a:cubicBezTo>
                  <a:cubicBezTo>
                    <a:pt x="2469" y="286"/>
                    <a:pt x="2511" y="288"/>
                    <a:pt x="2554" y="291"/>
                  </a:cubicBezTo>
                  <a:cubicBezTo>
                    <a:pt x="3379" y="394"/>
                    <a:pt x="4075" y="987"/>
                    <a:pt x="4256" y="1786"/>
                  </a:cubicBezTo>
                  <a:lnTo>
                    <a:pt x="4591" y="1632"/>
                  </a:lnTo>
                  <a:cubicBezTo>
                    <a:pt x="4307" y="729"/>
                    <a:pt x="3508" y="84"/>
                    <a:pt x="2579" y="7"/>
                  </a:cubicBezTo>
                  <a:cubicBezTo>
                    <a:pt x="2524" y="2"/>
                    <a:pt x="2468" y="0"/>
                    <a:pt x="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9"/>
            <p:cNvSpPr/>
            <p:nvPr/>
          </p:nvSpPr>
          <p:spPr>
            <a:xfrm>
              <a:off x="1542590" y="1779842"/>
              <a:ext cx="58158" cy="49645"/>
            </a:xfrm>
            <a:custGeom>
              <a:rect b="b" l="l" r="r" t="t"/>
              <a:pathLst>
                <a:path extrusionOk="0" h="2181" w="2555">
                  <a:moveTo>
                    <a:pt x="1445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65"/>
                    <a:pt x="1133" y="2181"/>
                    <a:pt x="1422" y="2181"/>
                  </a:cubicBezTo>
                  <a:cubicBezTo>
                    <a:pt x="1938" y="2181"/>
                    <a:pt x="2446" y="1808"/>
                    <a:pt x="2528" y="1212"/>
                  </a:cubicBezTo>
                  <a:cubicBezTo>
                    <a:pt x="2554" y="593"/>
                    <a:pt x="2064" y="52"/>
                    <a:pt x="14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1630070" y="1737570"/>
              <a:ext cx="57566" cy="49395"/>
            </a:xfrm>
            <a:custGeom>
              <a:rect b="b" l="l" r="r" t="t"/>
              <a:pathLst>
                <a:path extrusionOk="0" h="2170" w="2529">
                  <a:moveTo>
                    <a:pt x="1419" y="0"/>
                  </a:moveTo>
                  <a:cubicBezTo>
                    <a:pt x="491" y="0"/>
                    <a:pt x="1" y="1109"/>
                    <a:pt x="620" y="1806"/>
                  </a:cubicBezTo>
                  <a:cubicBezTo>
                    <a:pt x="842" y="2056"/>
                    <a:pt x="1134" y="2170"/>
                    <a:pt x="1422" y="2170"/>
                  </a:cubicBezTo>
                  <a:cubicBezTo>
                    <a:pt x="1936" y="2170"/>
                    <a:pt x="2436" y="1808"/>
                    <a:pt x="2502" y="1213"/>
                  </a:cubicBezTo>
                  <a:cubicBezTo>
                    <a:pt x="2528" y="568"/>
                    <a:pt x="2064" y="26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1245524" y="2477207"/>
              <a:ext cx="104525" cy="84654"/>
            </a:xfrm>
            <a:custGeom>
              <a:rect b="b" l="l" r="r" t="t"/>
              <a:pathLst>
                <a:path extrusionOk="0" h="3719" w="4592">
                  <a:moveTo>
                    <a:pt x="2453" y="1"/>
                  </a:moveTo>
                  <a:cubicBezTo>
                    <a:pt x="1215" y="1"/>
                    <a:pt x="126" y="1084"/>
                    <a:pt x="27" y="2481"/>
                  </a:cubicBezTo>
                  <a:cubicBezTo>
                    <a:pt x="1" y="2893"/>
                    <a:pt x="52" y="3332"/>
                    <a:pt x="207" y="3719"/>
                  </a:cubicBezTo>
                  <a:lnTo>
                    <a:pt x="671" y="3512"/>
                  </a:lnTo>
                  <a:cubicBezTo>
                    <a:pt x="491" y="3151"/>
                    <a:pt x="439" y="2739"/>
                    <a:pt x="465" y="2352"/>
                  </a:cubicBezTo>
                  <a:cubicBezTo>
                    <a:pt x="539" y="1188"/>
                    <a:pt x="1422" y="310"/>
                    <a:pt x="2428" y="310"/>
                  </a:cubicBezTo>
                  <a:cubicBezTo>
                    <a:pt x="2470" y="310"/>
                    <a:pt x="2512" y="311"/>
                    <a:pt x="2554" y="314"/>
                  </a:cubicBezTo>
                  <a:cubicBezTo>
                    <a:pt x="3379" y="392"/>
                    <a:pt x="4076" y="985"/>
                    <a:pt x="4282" y="1784"/>
                  </a:cubicBezTo>
                  <a:lnTo>
                    <a:pt x="4591" y="1630"/>
                  </a:lnTo>
                  <a:cubicBezTo>
                    <a:pt x="4308" y="753"/>
                    <a:pt x="3508" y="108"/>
                    <a:pt x="2580" y="5"/>
                  </a:cubicBezTo>
                  <a:cubicBezTo>
                    <a:pt x="2537" y="2"/>
                    <a:pt x="2495" y="1"/>
                    <a:pt x="2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1230272" y="2552441"/>
              <a:ext cx="58135" cy="49372"/>
            </a:xfrm>
            <a:custGeom>
              <a:rect b="b" l="l" r="r" t="t"/>
              <a:pathLst>
                <a:path extrusionOk="0" h="2169" w="2554">
                  <a:moveTo>
                    <a:pt x="1444" y="1"/>
                  </a:moveTo>
                  <a:cubicBezTo>
                    <a:pt x="490" y="1"/>
                    <a:pt x="0" y="1110"/>
                    <a:pt x="619" y="1806"/>
                  </a:cubicBezTo>
                  <a:cubicBezTo>
                    <a:pt x="850" y="2055"/>
                    <a:pt x="1146" y="2169"/>
                    <a:pt x="1436" y="2169"/>
                  </a:cubicBezTo>
                  <a:cubicBezTo>
                    <a:pt x="1958" y="2169"/>
                    <a:pt x="2461" y="1801"/>
                    <a:pt x="2528" y="1187"/>
                  </a:cubicBezTo>
                  <a:cubicBezTo>
                    <a:pt x="2553" y="568"/>
                    <a:pt x="2063" y="27"/>
                    <a:pt x="1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1317753" y="2509599"/>
              <a:ext cx="57544" cy="49395"/>
            </a:xfrm>
            <a:custGeom>
              <a:rect b="b" l="l" r="r" t="t"/>
              <a:pathLst>
                <a:path extrusionOk="0" h="2170" w="2528">
                  <a:moveTo>
                    <a:pt x="1418" y="0"/>
                  </a:moveTo>
                  <a:cubicBezTo>
                    <a:pt x="490" y="0"/>
                    <a:pt x="0" y="1109"/>
                    <a:pt x="619" y="1806"/>
                  </a:cubicBezTo>
                  <a:cubicBezTo>
                    <a:pt x="841" y="2056"/>
                    <a:pt x="1133" y="2169"/>
                    <a:pt x="1421" y="2169"/>
                  </a:cubicBezTo>
                  <a:cubicBezTo>
                    <a:pt x="1935" y="2169"/>
                    <a:pt x="2436" y="1807"/>
                    <a:pt x="2502" y="1212"/>
                  </a:cubicBezTo>
                  <a:cubicBezTo>
                    <a:pt x="2527" y="568"/>
                    <a:pt x="2063" y="26"/>
                    <a:pt x="1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5" name="Google Shape;1555;p59"/>
          <p:cNvSpPr txBox="1"/>
          <p:nvPr>
            <p:ph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1556" name="Google Shape;1556;p59"/>
          <p:cNvCxnSpPr/>
          <p:nvPr/>
        </p:nvCxnSpPr>
        <p:spPr>
          <a:xfrm rot="10800000">
            <a:off x="4612825" y="4172300"/>
            <a:ext cx="4548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p59"/>
          <p:cNvSpPr/>
          <p:nvPr/>
        </p:nvSpPr>
        <p:spPr>
          <a:xfrm flipH="1" rot="10800000">
            <a:off x="4471450" y="40982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59"/>
          <p:cNvGrpSpPr/>
          <p:nvPr/>
        </p:nvGrpSpPr>
        <p:grpSpPr>
          <a:xfrm>
            <a:off x="982775" y="691975"/>
            <a:ext cx="7447917" cy="3772700"/>
            <a:chOff x="982775" y="691975"/>
            <a:chExt cx="7447917" cy="3772700"/>
          </a:xfrm>
        </p:grpSpPr>
        <p:sp>
          <p:nvSpPr>
            <p:cNvPr id="1559" name="Google Shape;1559;p59"/>
            <p:cNvSpPr/>
            <p:nvPr/>
          </p:nvSpPr>
          <p:spPr>
            <a:xfrm flipH="1" rot="10800000">
              <a:off x="982775" y="4323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9"/>
            <p:cNvSpPr/>
            <p:nvPr/>
          </p:nvSpPr>
          <p:spPr>
            <a:xfrm>
              <a:off x="5568700" y="10951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9"/>
            <p:cNvSpPr/>
            <p:nvPr/>
          </p:nvSpPr>
          <p:spPr>
            <a:xfrm>
              <a:off x="6867025" y="3120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9"/>
            <p:cNvSpPr/>
            <p:nvPr/>
          </p:nvSpPr>
          <p:spPr>
            <a:xfrm>
              <a:off x="1887175" y="691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3" name="Google Shape;1563;p59"/>
            <p:cNvGrpSpPr/>
            <p:nvPr/>
          </p:nvGrpSpPr>
          <p:grpSpPr>
            <a:xfrm rot="-7546048">
              <a:off x="5180134" y="1453268"/>
              <a:ext cx="161701" cy="641985"/>
              <a:chOff x="7004550" y="3676293"/>
              <a:chExt cx="161700" cy="641982"/>
            </a:xfrm>
          </p:grpSpPr>
          <p:sp>
            <p:nvSpPr>
              <p:cNvPr id="1564" name="Google Shape;1564;p5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5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5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5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59"/>
            <p:cNvGrpSpPr/>
            <p:nvPr/>
          </p:nvGrpSpPr>
          <p:grpSpPr>
            <a:xfrm>
              <a:off x="7885545" y="2718251"/>
              <a:ext cx="545147" cy="506901"/>
              <a:chOff x="4818730" y="3307263"/>
              <a:chExt cx="1827512" cy="1699300"/>
            </a:xfrm>
          </p:grpSpPr>
          <p:sp>
            <p:nvSpPr>
              <p:cNvPr id="1569" name="Google Shape;1569;p5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5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5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5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5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5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5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5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5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5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5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5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5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5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5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5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5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5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5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5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5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5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5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5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5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4" name="Google Shape;1594;p59"/>
            <p:cNvSpPr/>
            <p:nvPr/>
          </p:nvSpPr>
          <p:spPr>
            <a:xfrm>
              <a:off x="3583025" y="31413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60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 e Próximos passos</a:t>
            </a:r>
            <a:endParaRPr/>
          </a:p>
        </p:txBody>
      </p:sp>
      <p:sp>
        <p:nvSpPr>
          <p:cNvPr id="1600" name="Google Shape;1600;p60"/>
          <p:cNvSpPr txBox="1"/>
          <p:nvPr/>
        </p:nvSpPr>
        <p:spPr>
          <a:xfrm>
            <a:off x="393100" y="1766275"/>
            <a:ext cx="7702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Modelo preditivo de jogos passados funcional (mas sem muita utilidade)</a:t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Modelo de recomendação falho (baseado em conhecimentos do jogo)</a:t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01" name="Google Shape;1601;p60"/>
          <p:cNvSpPr txBox="1"/>
          <p:nvPr/>
        </p:nvSpPr>
        <p:spPr>
          <a:xfrm>
            <a:off x="588400" y="1471325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F2F2"/>
                </a:solidFill>
                <a:latin typeface="Sora"/>
                <a:ea typeface="Sora"/>
                <a:cs typeface="Sora"/>
                <a:sym typeface="Sora"/>
              </a:rPr>
              <a:t>Resultados:</a:t>
            </a:r>
            <a:endParaRPr b="1">
              <a:solidFill>
                <a:srgbClr val="F2F2F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02" name="Google Shape;1602;p60"/>
          <p:cNvSpPr txBox="1"/>
          <p:nvPr/>
        </p:nvSpPr>
        <p:spPr>
          <a:xfrm>
            <a:off x="393100" y="2873450"/>
            <a:ext cx="7702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Procurar melhorar modelo preditivo</a:t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Adicionar modelos à etapa de voto majoritário</a:t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Buscar melhorar os </a:t>
            </a: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hiperparâmetros</a:t>
            </a: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com mais testes</a:t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Olhar outros thresholds</a:t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Testar mais dados </a:t>
            </a: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disponíveis</a:t>
            </a: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na API</a:t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Estudar modelos de recomendação</a:t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Qual a melhor estratégia para recomendar</a:t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Quais os melhores dados a serem utilizados?</a:t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03" name="Google Shape;1603;p60"/>
          <p:cNvSpPr txBox="1"/>
          <p:nvPr/>
        </p:nvSpPr>
        <p:spPr>
          <a:xfrm>
            <a:off x="588400" y="2578500"/>
            <a:ext cx="48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2F2F2"/>
                </a:solidFill>
                <a:latin typeface="Sora"/>
                <a:ea typeface="Sora"/>
                <a:cs typeface="Sora"/>
                <a:sym typeface="Sora"/>
              </a:rPr>
              <a:t>Próximos passos</a:t>
            </a:r>
            <a:r>
              <a:rPr b="1" lang="en">
                <a:solidFill>
                  <a:srgbClr val="F2F2F2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b="1">
              <a:solidFill>
                <a:srgbClr val="F2F2F2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6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6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6"/>
          <p:cNvSpPr/>
          <p:nvPr/>
        </p:nvSpPr>
        <p:spPr>
          <a:xfrm>
            <a:off x="4727413" y="139373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6"/>
          <p:cNvSpPr txBox="1"/>
          <p:nvPr>
            <p:ph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1" name="Google Shape;691;p46"/>
          <p:cNvSpPr txBox="1"/>
          <p:nvPr>
            <p:ph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2" name="Google Shape;692;p46"/>
          <p:cNvSpPr txBox="1"/>
          <p:nvPr>
            <p:ph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3" name="Google Shape;693;p46"/>
          <p:cNvSpPr txBox="1"/>
          <p:nvPr>
            <p:ph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4" name="Google Shape;694;p46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Pautas</a:t>
            </a:r>
            <a:endParaRPr/>
          </a:p>
        </p:txBody>
      </p:sp>
      <p:sp>
        <p:nvSpPr>
          <p:cNvPr id="695" name="Google Shape;695;p46"/>
          <p:cNvSpPr txBox="1"/>
          <p:nvPr>
            <p:ph idx="1" type="subTitle"/>
          </p:nvPr>
        </p:nvSpPr>
        <p:spPr>
          <a:xfrm>
            <a:off x="1562500" y="1725075"/>
            <a:ext cx="29088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que é League of Legends?</a:t>
            </a:r>
            <a:endParaRPr/>
          </a:p>
        </p:txBody>
      </p:sp>
      <p:sp>
        <p:nvSpPr>
          <p:cNvPr id="696" name="Google Shape;696;p46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697" name="Google Shape;697;p46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698" name="Google Shape;698;p46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que queremos prever?</a:t>
            </a:r>
            <a:endParaRPr/>
          </a:p>
        </p:txBody>
      </p:sp>
      <p:sp>
        <p:nvSpPr>
          <p:cNvPr id="699" name="Google Shape;699;p46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</a:t>
            </a:r>
            <a:r>
              <a:rPr lang="en"/>
              <a:t>Próximos passos</a:t>
            </a:r>
            <a:endParaRPr/>
          </a:p>
        </p:txBody>
      </p:sp>
      <p:sp>
        <p:nvSpPr>
          <p:cNvPr id="700" name="Google Shape;700;p46"/>
          <p:cNvSpPr txBox="1"/>
          <p:nvPr>
            <p:ph idx="5" type="subTitle"/>
          </p:nvPr>
        </p:nvSpPr>
        <p:spPr>
          <a:xfrm>
            <a:off x="5588275" y="1835875"/>
            <a:ext cx="30600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modelo final foi bom?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que pode ser melhorado?</a:t>
            </a:r>
            <a:endParaRPr/>
          </a:p>
        </p:txBody>
      </p:sp>
      <p:sp>
        <p:nvSpPr>
          <p:cNvPr id="701" name="Google Shape;701;p46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Procedimentos</a:t>
            </a:r>
            <a:endParaRPr/>
          </a:p>
        </p:txBody>
      </p:sp>
      <p:sp>
        <p:nvSpPr>
          <p:cNvPr id="702" name="Google Shape;702;p46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Qual foi o </a:t>
            </a:r>
            <a:r>
              <a:rPr lang="en"/>
              <a:t>raciocínio</a:t>
            </a:r>
            <a:r>
              <a:rPr lang="en"/>
              <a:t> seguido</a:t>
            </a:r>
            <a:endParaRPr/>
          </a:p>
        </p:txBody>
      </p:sp>
      <p:grpSp>
        <p:nvGrpSpPr>
          <p:cNvPr id="703" name="Google Shape;703;p46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704" name="Google Shape;704;p46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705" name="Google Shape;705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0" name="Google Shape;730;p46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3" name="Google Shape;733;p46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734" name="Google Shape;734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7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Introdução</a:t>
            </a:r>
            <a:endParaRPr/>
          </a:p>
        </p:txBody>
      </p:sp>
      <p:sp>
        <p:nvSpPr>
          <p:cNvPr id="743" name="Google Shape;743;p47"/>
          <p:cNvSpPr txBox="1"/>
          <p:nvPr>
            <p:ph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44" name="Google Shape;744;p47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745" name="Google Shape;745;p47"/>
            <p:cNvSpPr/>
            <p:nvPr/>
          </p:nvSpPr>
          <p:spPr>
            <a:xfrm>
              <a:off x="5032847" y="4047000"/>
              <a:ext cx="3537900" cy="523742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6" name="Google Shape;746;p47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747" name="Google Shape;747;p47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rect b="b" l="l" r="r" t="t"/>
                <a:pathLst>
                  <a:path extrusionOk="0" h="10870" w="45142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47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rect b="b" l="l" r="r" t="t"/>
                <a:pathLst>
                  <a:path extrusionOk="0" h="48322" w="22664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rect b="b" l="l" r="r" t="t"/>
                <a:pathLst>
                  <a:path extrusionOk="0" h="10501" w="21443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rect b="b" l="l" r="r" t="t"/>
                <a:pathLst>
                  <a:path extrusionOk="0" h="10463" w="2148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rect b="b" l="l" r="r" t="t"/>
                <a:pathLst>
                  <a:path extrusionOk="0" fill="none" h="4290" w="1967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rect b="b" l="l" r="r" t="t"/>
                <a:pathLst>
                  <a:path extrusionOk="0" fill="none" h="4290" w="19633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rect b="b" l="l" r="r" t="t"/>
                <a:pathLst>
                  <a:path extrusionOk="0" fill="none" h="4289" w="1967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rect b="b" l="l" r="r" t="t"/>
                <a:pathLst>
                  <a:path extrusionOk="0" h="2634" w="3107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rect b="b" l="l" r="r" t="t"/>
                <a:pathLst>
                  <a:path extrusionOk="0" h="1136" w="1332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rect b="b" l="l" r="r" t="t"/>
                <a:pathLst>
                  <a:path extrusionOk="0" h="1049" w="1221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rect b="b" l="l" r="r" t="t"/>
                <a:pathLst>
                  <a:path extrusionOk="0" h="61928" w="4697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rect b="b" l="l" r="r" t="t"/>
                <a:pathLst>
                  <a:path extrusionOk="0" h="27729" w="140305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rect b="b" l="l" r="r" t="t"/>
                <a:pathLst>
                  <a:path extrusionOk="0" h="18080" w="34754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rect b="b" l="l" r="r" t="t"/>
                <a:pathLst>
                  <a:path extrusionOk="0" h="26916" w="105737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rect b="b" l="l" r="r" t="t"/>
                <a:pathLst>
                  <a:path extrusionOk="0" h="14753" w="3468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rect b="b" l="l" r="r" t="t"/>
                <a:pathLst>
                  <a:path extrusionOk="0" h="23589" w="105663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rect b="b" l="l" r="r" t="t"/>
                <a:pathLst>
                  <a:path extrusionOk="0" h="23440" w="140342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rect b="b" l="l" r="r" t="t"/>
                <a:pathLst>
                  <a:path extrusionOk="0" h="12978" w="40336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rect b="b" l="l" r="r" t="t"/>
                <a:pathLst>
                  <a:path extrusionOk="0" h="11536" w="29171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rect b="b" l="l" r="r" t="t"/>
                <a:pathLst>
                  <a:path extrusionOk="0" h="26435" w="7616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rect b="b" l="l" r="r" t="t"/>
                <a:pathLst>
                  <a:path extrusionOk="0" h="25584" w="75754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rect b="b" l="l" r="r" t="t"/>
                <a:pathLst>
                  <a:path extrusionOk="0" fill="none" h="14457" w="22738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rect b="b" l="l" r="r" t="t"/>
                <a:pathLst>
                  <a:path extrusionOk="0" fill="none" h="2699" w="888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rect b="b" l="l" r="r" t="t"/>
                <a:pathLst>
                  <a:path extrusionOk="0" fill="none" h="2700" w="889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rect b="b" l="l" r="r" t="t"/>
                <a:pathLst>
                  <a:path extrusionOk="0" fill="none" h="10094" w="16194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rect b="b" l="l" r="r" t="t"/>
                <a:pathLst>
                  <a:path extrusionOk="0" fill="none" h="4215" w="8135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rect b="b" l="l" r="r" t="t"/>
                <a:pathLst>
                  <a:path extrusionOk="0" h="7225" w="10833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rect b="b" l="l" r="r" t="t"/>
                <a:pathLst>
                  <a:path extrusionOk="0" h="3432" w="588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rect b="b" l="l" r="r" t="t"/>
                <a:pathLst>
                  <a:path extrusionOk="0" h="5343" w="9909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rect b="b" l="l" r="r" t="t"/>
                <a:pathLst>
                  <a:path extrusionOk="0" h="1129" w="2183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rect b="b" l="l" r="r" t="t"/>
                <a:pathLst>
                  <a:path extrusionOk="0" h="1628" w="2996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rect b="b" l="l" r="r" t="t"/>
                <a:pathLst>
                  <a:path extrusionOk="0" h="1258" w="2663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rect b="b" l="l" r="r" t="t"/>
                <a:pathLst>
                  <a:path extrusionOk="0" h="1332" w="2552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rect b="b" l="l" r="r" t="t"/>
                <a:pathLst>
                  <a:path extrusionOk="0" h="1590" w="2884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rect b="b" l="l" r="r" t="t"/>
                <a:pathLst>
                  <a:path extrusionOk="0" h="1221" w="2589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rect b="b" l="l" r="r" t="t"/>
                <a:pathLst>
                  <a:path extrusionOk="0" h="1258" w="2478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rect b="b" l="l" r="r" t="t"/>
                <a:pathLst>
                  <a:path extrusionOk="0" h="1406" w="2996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rect b="b" l="l" r="r" t="t"/>
                <a:pathLst>
                  <a:path extrusionOk="0" h="1443" w="3403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rect b="b" l="l" r="r" t="t"/>
                <a:pathLst>
                  <a:path extrusionOk="0" h="1332" w="2811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rect b="b" l="l" r="r" t="t"/>
                <a:pathLst>
                  <a:path extrusionOk="0" h="1258" w="2552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rect b="b" l="l" r="r" t="t"/>
                <a:pathLst>
                  <a:path extrusionOk="0" h="1812" w="2922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rect b="b" l="l" r="r" t="t"/>
                <a:pathLst>
                  <a:path extrusionOk="0" h="1887" w="3365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rect b="b" l="l" r="r" t="t"/>
                <a:pathLst>
                  <a:path extrusionOk="0" h="1997" w="3698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rect b="b" l="l" r="r" t="t"/>
                <a:pathLst>
                  <a:path extrusionOk="0" h="1628" w="2885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rect b="b" l="l" r="r" t="t"/>
                <a:pathLst>
                  <a:path extrusionOk="0" h="1886" w="3107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rect b="b" l="l" r="r" t="t"/>
                <a:pathLst>
                  <a:path extrusionOk="0" h="1665" w="2811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rect b="b" l="l" r="r" t="t"/>
                <a:pathLst>
                  <a:path extrusionOk="0" h="1701" w="3144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rect b="b" l="l" r="r" t="t"/>
                <a:pathLst>
                  <a:path extrusionOk="0" h="1849" w="3366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rect b="b" l="l" r="r" t="t"/>
                <a:pathLst>
                  <a:path extrusionOk="0" h="1887" w="3772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rect b="b" l="l" r="r" t="t"/>
                <a:pathLst>
                  <a:path extrusionOk="0" h="1554" w="2885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7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rect b="b" l="l" r="r" t="t"/>
                <a:pathLst>
                  <a:path extrusionOk="0" h="1332" w="2219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7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rect b="b" l="l" r="r" t="t"/>
                <a:pathLst>
                  <a:path extrusionOk="0" h="1480" w="2774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7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rect b="b" l="l" r="r" t="t"/>
                <a:pathLst>
                  <a:path extrusionOk="0" h="1553" w="281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7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rect b="b" l="l" r="r" t="t"/>
                <a:pathLst>
                  <a:path extrusionOk="0" h="1554" w="2959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7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rect b="b" l="l" r="r" t="t"/>
                <a:pathLst>
                  <a:path extrusionOk="0" h="2072" w="3661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rect b="b" l="l" r="r" t="t"/>
                <a:pathLst>
                  <a:path extrusionOk="0" h="1554" w="3328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rect b="b" l="l" r="r" t="t"/>
                <a:pathLst>
                  <a:path extrusionOk="0" h="1147" w="2552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7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rect b="b" l="l" r="r" t="t"/>
                <a:pathLst>
                  <a:path extrusionOk="0" h="1553" w="3402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7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rect b="b" l="l" r="r" t="t"/>
                <a:pathLst>
                  <a:path extrusionOk="0" h="1517" w="3292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rect b="b" l="l" r="r" t="t"/>
                <a:pathLst>
                  <a:path extrusionOk="0" h="2072" w="3809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rect b="b" l="l" r="r" t="t"/>
                <a:pathLst>
                  <a:path extrusionOk="0" h="1443" w="3032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rect b="b" l="l" r="r" t="t"/>
                <a:pathLst>
                  <a:path extrusionOk="0" h="1406" w="270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7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rect b="b" l="l" r="r" t="t"/>
                <a:pathLst>
                  <a:path extrusionOk="0" h="1665" w="3069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7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rect b="b" l="l" r="r" t="t"/>
                <a:pathLst>
                  <a:path extrusionOk="0" h="3550" w="12238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7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rect b="b" l="l" r="r" t="t"/>
                <a:pathLst>
                  <a:path extrusionOk="0" h="1998" w="3661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7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7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rect b="b" l="l" r="r" t="t"/>
                <a:pathLst>
                  <a:path extrusionOk="0" h="20858" w="12276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rect b="b" l="l" r="r" t="t"/>
                <a:pathLst>
                  <a:path extrusionOk="0" h="4065" w="7949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7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rect b="b" l="l" r="r" t="t"/>
                <a:pathLst>
                  <a:path extrusionOk="0" h="6558" w="7506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rect b="b" l="l" r="r" t="t"/>
                <a:pathLst>
                  <a:path extrusionOk="0" h="3033" w="2219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rect b="b" l="l" r="r" t="t"/>
                <a:pathLst>
                  <a:path extrusionOk="0" h="1369" w="1517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rect b="b" l="l" r="r" t="t"/>
                <a:pathLst>
                  <a:path extrusionOk="0" h="1652" w="1221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rect b="b" l="l" r="r" t="t"/>
                <a:pathLst>
                  <a:path extrusionOk="0" h="8948" w="4142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rect b="b" l="l" r="r" t="t"/>
                <a:pathLst>
                  <a:path extrusionOk="0" h="1406" w="1738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rect b="b" l="l" r="r" t="t"/>
                <a:pathLst>
                  <a:path extrusionOk="0" h="1650" w="1332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rect b="b" l="l" r="r" t="t"/>
                <a:pathLst>
                  <a:path extrusionOk="0" h="6697" w="710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rect b="b" l="l" r="r" t="t"/>
                <a:pathLst>
                  <a:path extrusionOk="0" h="1120" w="2293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7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rect b="b" l="l" r="r" t="t"/>
                <a:pathLst>
                  <a:path extrusionOk="0" h="11314" w="9207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7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rect b="b" l="l" r="r" t="t"/>
                <a:pathLst>
                  <a:path extrusionOk="0" h="3424" w="4084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7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rect b="b" l="l" r="r" t="t"/>
                <a:pathLst>
                  <a:path extrusionOk="0" h="8800" w="3032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7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rect b="b" l="l" r="r" t="t"/>
                <a:pathLst>
                  <a:path extrusionOk="0" h="4264" w="5108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rect b="b" l="l" r="r" t="t"/>
                <a:pathLst>
                  <a:path extrusionOk="0" h="19337" w="18264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rect b="b" l="l" r="r" t="t"/>
                <a:pathLst>
                  <a:path extrusionOk="0" h="19337" w="18302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rect b="b" l="l" r="r" t="t"/>
                <a:pathLst>
                  <a:path extrusionOk="0" h="9577" w="22184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rect b="b" l="l" r="r" t="t"/>
                <a:pathLst>
                  <a:path extrusionOk="0" h="8541" w="2137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rect b="b" l="l" r="r" t="t"/>
                <a:pathLst>
                  <a:path extrusionOk="0" h="2302" w="2735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rect b="b" l="l" r="r" t="t"/>
                <a:pathLst>
                  <a:path extrusionOk="0" h="1853" w="2228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rect b="b" l="l" r="r" t="t"/>
                <a:pathLst>
                  <a:path extrusionOk="0" h="6804" w="6433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7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rect b="b" l="l" r="r" t="t"/>
                <a:pathLst>
                  <a:path extrusionOk="0" h="62074" w="77528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rect b="b" l="l" r="r" t="t"/>
                <a:pathLst>
                  <a:path extrusionOk="0" h="57084" w="7128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7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rect b="b" l="l" r="r" t="t"/>
                <a:pathLst>
                  <a:path extrusionOk="0" h="57121" w="1161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7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7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rect b="b" l="l" r="r" t="t"/>
                <a:pathLst>
                  <a:path extrusionOk="0" h="4636" w="5436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rect b="b" l="l" r="r" t="t"/>
                <a:pathLst>
                  <a:path extrusionOk="0" h="4653" w="5436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rect b="b" l="l" r="r" t="t"/>
                <a:pathLst>
                  <a:path extrusionOk="0" h="4653" w="5399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rect b="b" l="l" r="r" t="t"/>
                <a:pathLst>
                  <a:path extrusionOk="0" h="6730" w="6767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7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7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rect b="b" l="l" r="r" t="t"/>
                <a:pathLst>
                  <a:path extrusionOk="0" h="2034" w="21998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7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7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rect b="b" l="l" r="r" t="t"/>
                <a:pathLst>
                  <a:path extrusionOk="0" h="56381" w="19928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7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rect b="b" l="l" r="r" t="t"/>
                <a:pathLst>
                  <a:path extrusionOk="0" fill="none" h="56270" w="148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7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rect b="b" l="l" r="r" t="t"/>
                <a:pathLst>
                  <a:path extrusionOk="0" fill="none" h="17636" w="1332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7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rect b="b" l="l" r="r" t="t"/>
                <a:pathLst>
                  <a:path extrusionOk="0" h="2633" w="3096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7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rect b="b" l="l" r="r" t="t"/>
                <a:pathLst>
                  <a:path extrusionOk="0" h="263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7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rect b="b" l="l" r="r" t="t"/>
                <a:pathLst>
                  <a:path extrusionOk="0" h="264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7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7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rect b="b" l="l" r="r" t="t"/>
                <a:pathLst>
                  <a:path extrusionOk="0" h="2667" w="3106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7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7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rect b="b" l="l" r="r" t="t"/>
                <a:pathLst>
                  <a:path extrusionOk="0" h="2630" w="3096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7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rect b="b" l="l" r="r" t="t"/>
                <a:pathLst>
                  <a:path extrusionOk="0" h="2657" w="3096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7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rect b="b" l="l" r="r" t="t"/>
                <a:pathLst>
                  <a:path extrusionOk="0" fill="none" h="333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7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7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7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7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7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7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7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7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rect b="b" l="l" r="r" t="t"/>
                <a:pathLst>
                  <a:path extrusionOk="0" h="31685" w="42555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7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rect b="b" l="l" r="r" t="t"/>
                <a:pathLst>
                  <a:path extrusionOk="0" h="13015" w="32128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7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rect b="b" l="l" r="r" t="t"/>
                <a:pathLst>
                  <a:path extrusionOk="0" h="11616" w="11821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7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rect b="b" l="l" r="r" t="t"/>
                <a:pathLst>
                  <a:path extrusionOk="0" h="9043" w="12628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7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rect b="b" l="l" r="r" t="t"/>
                <a:pathLst>
                  <a:path extrusionOk="0" h="8549" w="14456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7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rect b="b" l="l" r="r" t="t"/>
                <a:pathLst>
                  <a:path extrusionOk="0" h="6774" w="5825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7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rect b="b" l="l" r="r" t="t"/>
                <a:pathLst>
                  <a:path extrusionOk="0" h="6322" w="3661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7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rect b="b" l="l" r="r" t="t"/>
                <a:pathLst>
                  <a:path extrusionOk="0" h="8517" w="8023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7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rect b="b" l="l" r="r" t="t"/>
                <a:pathLst>
                  <a:path extrusionOk="0" h="8985" w="13347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7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rect b="b" l="l" r="r" t="t"/>
                <a:pathLst>
                  <a:path extrusionOk="0" h="8652" w="13384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7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rect b="b" l="l" r="r" t="t"/>
                <a:pathLst>
                  <a:path extrusionOk="0" h="8467" w="880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7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rect b="b" l="l" r="r" t="t"/>
                <a:pathLst>
                  <a:path extrusionOk="0" h="52462" w="66548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7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rect b="b" l="l" r="r" t="t"/>
                <a:pathLst>
                  <a:path extrusionOk="0" h="47767" w="61853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7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rect b="b" l="l" r="r" t="t"/>
                <a:pathLst>
                  <a:path extrusionOk="0" h="29060" w="58378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7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rect b="b" l="l" r="r" t="t"/>
                <a:pathLst>
                  <a:path extrusionOk="0" h="36048" w="34865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7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rect b="b" l="l" r="r" t="t"/>
                <a:pathLst>
                  <a:path extrusionOk="0" h="28210" w="5694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7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rect b="b" l="l" r="r" t="t"/>
                <a:pathLst>
                  <a:path extrusionOk="0" h="16490" w="4438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7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rect b="b" l="l" r="r" t="t"/>
                <a:pathLst>
                  <a:path extrusionOk="0" h="14345" w="1997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7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rect b="b" l="l" r="r" t="t"/>
                <a:pathLst>
                  <a:path extrusionOk="0" h="22886" w="2737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7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rect b="b" l="l" r="r" t="t"/>
                <a:pathLst>
                  <a:path extrusionOk="0" h="14937" w="29873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7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rect b="b" l="l" r="r" t="t"/>
                <a:pathLst>
                  <a:path extrusionOk="0" h="14937" w="29874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7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rect b="b" l="l" r="r" t="t"/>
                <a:pathLst>
                  <a:path extrusionOk="0" h="12830" w="24919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7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rect b="b" l="l" r="r" t="t"/>
                <a:pathLst>
                  <a:path extrusionOk="0" h="8504" w="1893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7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rect b="b" l="l" r="r" t="t"/>
                <a:pathLst>
                  <a:path extrusionOk="0" h="40262" w="48063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7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rect b="b" l="l" r="r" t="t"/>
                <a:pathLst>
                  <a:path extrusionOk="0" h="36343" w="43367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7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rect b="b" l="l" r="r" t="t"/>
                <a:pathLst>
                  <a:path extrusionOk="0" h="26989" w="17858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7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rect b="b" l="l" r="r" t="t"/>
                <a:pathLst>
                  <a:path extrusionOk="0" h="4400" w="588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7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rect b="b" l="l" r="r" t="t"/>
                <a:pathLst>
                  <a:path extrusionOk="0" h="4622" w="5842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7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rect b="b" l="l" r="r" t="t"/>
                <a:pathLst>
                  <a:path extrusionOk="0" h="4290" w="5842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7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rect b="b" l="l" r="r" t="t"/>
                <a:pathLst>
                  <a:path extrusionOk="0" h="4585" w="588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7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rect b="b" l="l" r="r" t="t"/>
                <a:pathLst>
                  <a:path extrusionOk="0" h="10205" w="6212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7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rect b="b" l="l" r="r" t="t"/>
                <a:pathLst>
                  <a:path extrusionOk="0" h="4179" w="4585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7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rect b="b" l="l" r="r" t="t"/>
                <a:pathLst>
                  <a:path extrusionOk="0" h="4474" w="4696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7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rect b="b" l="l" r="r" t="t"/>
                <a:pathLst>
                  <a:path extrusionOk="0" h="9946" w="5731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7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rect b="b" l="l" r="r" t="t"/>
                <a:pathLst>
                  <a:path extrusionOk="0" h="4660" w="5769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7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rect b="b" l="l" r="r" t="t"/>
                <a:pathLst>
                  <a:path extrusionOk="0" h="10279" w="5066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7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rect b="b" l="l" r="r" t="t"/>
                <a:pathLst>
                  <a:path extrusionOk="0" h="4807" w="4586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7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rect b="b" l="l" r="r" t="t"/>
                <a:pathLst>
                  <a:path extrusionOk="0" h="4363" w="6027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7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rect b="b" l="l" r="r" t="t"/>
                <a:pathLst>
                  <a:path extrusionOk="0" h="19707" w="16379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7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rect b="b" l="l" r="r" t="t"/>
                <a:pathLst>
                  <a:path extrusionOk="0" h="2626" w="1320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7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rect b="b" l="l" r="r" t="t"/>
                <a:pathLst>
                  <a:path extrusionOk="0" h="2515" w="12201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7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rect b="b" l="l" r="r" t="t"/>
                <a:pathLst>
                  <a:path extrusionOk="0" h="23662" w="75606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7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rect b="b" l="l" r="r" t="t"/>
                <a:pathLst>
                  <a:path extrusionOk="0" h="70098" w="4736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7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rect b="b" l="l" r="r" t="t"/>
                <a:pathLst>
                  <a:path extrusionOk="0" h="76604" w="28912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7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rect b="b" l="l" r="r" t="t"/>
                <a:pathLst>
                  <a:path extrusionOk="0" fill="none" h="10464" w="47027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7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rect b="b" l="l" r="r" t="t"/>
                <a:pathLst>
                  <a:path extrusionOk="0" fill="none" h="11609" w="46067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7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rect b="b" l="l" r="r" t="t"/>
                <a:pathLst>
                  <a:path extrusionOk="0" fill="none" h="60263" w="334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7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rect b="b" l="l" r="r" t="t"/>
                <a:pathLst>
                  <a:path extrusionOk="0" h="63850" w="47064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7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rect b="b" l="l" r="r" t="t"/>
                <a:pathLst>
                  <a:path extrusionOk="0" h="5880" w="17857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7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rect b="b" l="l" r="r" t="t"/>
                <a:pathLst>
                  <a:path extrusionOk="0" h="6360" w="17858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7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rect b="b" l="l" r="r" t="t"/>
                <a:pathLst>
                  <a:path extrusionOk="0" h="6804" w="17858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7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rect b="b" l="l" r="r" t="t"/>
                <a:pathLst>
                  <a:path extrusionOk="0" fill="none" h="17118" w="2858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7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rect b="b" l="l" r="r" t="t"/>
                <a:pathLst>
                  <a:path extrusionOk="0" h="66659" w="28949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7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rect b="b" l="l" r="r" t="t"/>
                <a:pathLst>
                  <a:path extrusionOk="0" fill="none" h="59671" w="2344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7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rect b="b" l="l" r="r" t="t"/>
                <a:pathLst>
                  <a:path extrusionOk="0" h="12276" w="50836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7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rect b="b" l="l" r="r" t="t"/>
                <a:pathLst>
                  <a:path extrusionOk="0" h="54274" w="2577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7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rect b="b" l="l" r="r" t="t"/>
                <a:pathLst>
                  <a:path extrusionOk="0" h="60707" w="25659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7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rect b="b" l="l" r="r" t="t"/>
                <a:pathLst>
                  <a:path extrusionOk="0" fill="none" h="9613" w="1930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7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rect b="b" l="l" r="r" t="t"/>
                <a:pathLst>
                  <a:path extrusionOk="0" h="39079" w="19448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7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rect b="b" l="l" r="r" t="t"/>
                <a:pathLst>
                  <a:path extrusionOk="0" h="11979" w="12941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7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rect b="b" l="l" r="r" t="t"/>
                <a:pathLst>
                  <a:path extrusionOk="0" h="7171" w="851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7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rect b="b" l="l" r="r" t="t"/>
                <a:pathLst>
                  <a:path extrusionOk="0" h="4540" w="5417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7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rect b="b" l="l" r="r" t="t"/>
                <a:pathLst>
                  <a:path extrusionOk="0" h="11943" w="12904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7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rect b="b" l="l" r="r" t="t"/>
                <a:pathLst>
                  <a:path extrusionOk="0" h="7157" w="8537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7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rect b="b" l="l" r="r" t="t"/>
                <a:pathLst>
                  <a:path extrusionOk="0" h="4558" w="5427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7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rect b="b" l="l" r="r" t="t"/>
                <a:pathLst>
                  <a:path extrusionOk="0" h="33016" w="954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7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rect b="b" l="l" r="r" t="t"/>
                <a:pathLst>
                  <a:path extrusionOk="0" h="33016" w="7765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7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rect b="b" l="l" r="r" t="t"/>
                <a:pathLst>
                  <a:path extrusionOk="0" fill="none" h="50466" w="297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7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rect b="b" l="l" r="r" t="t"/>
                <a:pathLst>
                  <a:path extrusionOk="0" fill="none" h="23699" w="5732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7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rect b="b" l="l" r="r" t="t"/>
                <a:pathLst>
                  <a:path extrusionOk="0" fill="none" h="25437" w="5547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7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7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7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rect b="b" l="l" r="r" t="t"/>
                <a:pathLst>
                  <a:path extrusionOk="0" h="8578" w="15233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7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rect b="b" l="l" r="r" t="t"/>
                <a:pathLst>
                  <a:path extrusionOk="0" fill="none" h="51501" w="21666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7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7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7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7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7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rect b="b" l="l" r="r" t="t"/>
                <a:pathLst>
                  <a:path extrusionOk="0" fill="none" h="2368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7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7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7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7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7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7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7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7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7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7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7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7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7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7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7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7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7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7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7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rect b="b" l="l" r="r" t="t"/>
                <a:pathLst>
                  <a:path extrusionOk="0" fill="none" h="2368" w="1147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7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7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7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7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7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rect b="b" l="l" r="r" t="t"/>
                <a:pathLst>
                  <a:path extrusionOk="0" h="13053" w="11794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7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rect b="b" l="l" r="r" t="t"/>
                <a:pathLst>
                  <a:path extrusionOk="0" h="6175" w="5214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7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rect b="b" l="l" r="r" t="t"/>
                <a:pathLst>
                  <a:path extrusionOk="0" h="6545" w="1369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7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rect b="b" l="l" r="r" t="t"/>
                <a:pathLst>
                  <a:path extrusionOk="0" h="2108" w="4215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7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rect b="b" l="l" r="r" t="t"/>
                <a:pathLst>
                  <a:path extrusionOk="0" h="3143" w="4068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7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rect b="b" l="l" r="r" t="t"/>
                <a:pathLst>
                  <a:path extrusionOk="0" h="60707" w="2540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7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rect b="b" l="l" r="r" t="t"/>
                <a:pathLst>
                  <a:path extrusionOk="0" h="7913" w="20483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7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rect b="b" l="l" r="r" t="t"/>
                <a:pathLst>
                  <a:path extrusionOk="0" h="7210" w="25991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7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rect b="b" l="l" r="r" t="t"/>
                <a:pathLst>
                  <a:path extrusionOk="0" h="7506" w="21592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7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rect b="b" l="l" r="r" t="t"/>
                <a:pathLst>
                  <a:path extrusionOk="0" h="4031" w="24476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7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rect b="b" l="l" r="r" t="t"/>
                <a:pathLst>
                  <a:path extrusionOk="0" h="5399" w="31426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7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rect b="b" l="l" r="r" t="t"/>
                <a:pathLst>
                  <a:path extrusionOk="0" h="17493" w="17045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7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rect b="b" l="l" r="r" t="t"/>
                <a:pathLst>
                  <a:path extrusionOk="0" h="9244" w="8911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7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rect b="b" l="l" r="r" t="t"/>
                <a:pathLst>
                  <a:path extrusionOk="0" h="20933" w="20371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7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rect b="b" l="l" r="r" t="t"/>
                <a:pathLst>
                  <a:path extrusionOk="0" h="6885" w="8024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7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rect b="b" l="l" r="r" t="t"/>
                <a:pathLst>
                  <a:path extrusionOk="0" h="7062" w="5916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7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rect b="b" l="l" r="r" t="t"/>
                <a:pathLst>
                  <a:path extrusionOk="0" h="2322" w="270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rect b="b" l="l" r="r" t="t"/>
                <a:pathLst>
                  <a:path extrusionOk="0" h="7876" w="4548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rect b="b" l="l" r="r" t="t"/>
                <a:pathLst>
                  <a:path extrusionOk="0" h="10057" w="1002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7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rect b="b" l="l" r="r" t="t"/>
                <a:pathLst>
                  <a:path extrusionOk="0" h="9318" w="15861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7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rect b="b" l="l" r="r" t="t"/>
                <a:pathLst>
                  <a:path extrusionOk="0" h="38305" w="30871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7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rect b="b" l="l" r="r" t="t"/>
                <a:pathLst>
                  <a:path extrusionOk="0" h="15116" w="17229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rect b="b" l="l" r="r" t="t"/>
                <a:pathLst>
                  <a:path extrusionOk="0" h="51548" w="62555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7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rect b="b" l="l" r="r" t="t"/>
                <a:pathLst>
                  <a:path extrusionOk="0" h="50503" w="55937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rect b="b" l="l" r="r" t="t"/>
                <a:pathLst>
                  <a:path extrusionOk="0" fill="none" h="2293" w="1924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rect b="b" l="l" r="r" t="t"/>
                <a:pathLst>
                  <a:path extrusionOk="0" fill="none" h="2219" w="481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rect b="b" l="l" r="r" t="t"/>
                <a:pathLst>
                  <a:path extrusionOk="0" fill="none" h="2256" w="112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rect b="b" l="l" r="r" t="t"/>
                <a:pathLst>
                  <a:path extrusionOk="0" fill="none" h="1406" w="3328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rect b="b" l="l" r="r" t="t"/>
                <a:pathLst>
                  <a:path extrusionOk="0" h="28423" w="42074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rect b="b" l="l" r="r" t="t"/>
                <a:pathLst>
                  <a:path extrusionOk="0" h="53323" w="36491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rect b="b" l="l" r="r" t="t"/>
                <a:pathLst>
                  <a:path extrusionOk="0" h="53263" w="63073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rect b="b" l="l" r="r" t="t"/>
                <a:pathLst>
                  <a:path extrusionOk="0" fill="none" h="2071" w="100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rect b="b" l="l" r="r" t="t"/>
                <a:pathLst>
                  <a:path extrusionOk="0" fill="none" h="2146" w="814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rect b="b" l="l" r="r" t="t"/>
                <a:pathLst>
                  <a:path extrusionOk="0" fill="none" h="777" w="925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rect b="b" l="l" r="r" t="t"/>
                <a:pathLst>
                  <a:path extrusionOk="0" fill="none" h="8689" w="440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rect b="b" l="l" r="r" t="t"/>
                <a:pathLst>
                  <a:path extrusionOk="0" fill="none" h="5398" w="2256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rect b="b" l="l" r="r" t="t"/>
                <a:pathLst>
                  <a:path extrusionOk="0" fill="none" h="7100" w="4733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rect b="b" l="l" r="r" t="t"/>
                <a:pathLst>
                  <a:path extrusionOk="0" fill="none" h="1073" w="111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rect b="b" l="l" r="r" t="t"/>
                <a:pathLst>
                  <a:path extrusionOk="0" h="19966" w="5584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rect b="b" l="l" r="r" t="t"/>
                <a:pathLst>
                  <a:path extrusionOk="0" h="9762" w="551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rect b="b" l="l" r="r" t="t"/>
                <a:pathLst>
                  <a:path extrusionOk="0" h="23367" w="5769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rect b="b" l="l" r="r" t="t"/>
                <a:pathLst>
                  <a:path extrusionOk="0" h="7129" w="8319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rect b="b" l="l" r="r" t="t"/>
                <a:pathLst>
                  <a:path extrusionOk="0" h="16601" w="30576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rect b="b" l="l" r="r" t="t"/>
                <a:pathLst>
                  <a:path extrusionOk="0" h="7509" w="880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rect b="b" l="l" r="r" t="t"/>
                <a:pathLst>
                  <a:path extrusionOk="0" h="16934" w="30502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rect b="b" l="l" r="r" t="t"/>
                <a:pathLst>
                  <a:path extrusionOk="0" h="7473" w="8763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rect b="b" l="l" r="r" t="t"/>
                <a:pathLst>
                  <a:path extrusionOk="0" h="17273" w="47915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rect b="b" l="l" r="r" t="t"/>
                <a:pathLst>
                  <a:path extrusionOk="0" h="10925" w="43146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rect b="b" l="l" r="r" t="t"/>
                <a:pathLst>
                  <a:path extrusionOk="0" h="92270" w="59672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rect b="b" l="l" r="r" t="t"/>
                <a:pathLst>
                  <a:path extrusionOk="0" h="92078" w="53868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rect b="b" l="l" r="r" t="t"/>
                <a:pathLst>
                  <a:path extrusionOk="0" h="88250" w="39116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7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rect b="b" l="l" r="r" t="t"/>
                <a:pathLst>
                  <a:path extrusionOk="0" h="88665" w="43959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rect b="b" l="l" r="r" t="t"/>
                <a:pathLst>
                  <a:path extrusionOk="0" h="60307" w="28506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rect b="b" l="l" r="r" t="t"/>
                <a:pathLst>
                  <a:path extrusionOk="0" h="10659" w="26361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7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rect b="b" l="l" r="r" t="t"/>
                <a:pathLst>
                  <a:path extrusionOk="0" h="10260" w="26139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7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rect b="b" l="l" r="r" t="t"/>
                <a:pathLst>
                  <a:path extrusionOk="0" h="3201" w="12541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rect b="b" l="l" r="r" t="t"/>
                <a:pathLst>
                  <a:path extrusionOk="0" h="25263" w="13051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039" name="Google Shape;1039;p47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47"/>
          <p:cNvSpPr/>
          <p:nvPr/>
        </p:nvSpPr>
        <p:spPr>
          <a:xfrm flipH="1" rot="10800000">
            <a:off x="4296125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1" name="Google Shape;1041;p47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042" name="Google Shape;1042;p47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043" name="Google Shape;1043;p4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8" name="Google Shape;1068;p47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1" name="Google Shape;1071;p47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072" name="Google Shape;1072;p4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6" name="Google Shape;1076;p47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8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League of legends</a:t>
            </a:r>
            <a:r>
              <a:rPr lang="en"/>
              <a:t>?</a:t>
            </a:r>
            <a:endParaRPr/>
          </a:p>
        </p:txBody>
      </p:sp>
      <p:pic>
        <p:nvPicPr>
          <p:cNvPr descr="Já são mais de 10 anos de história, mas o #CBLOL continua recebendo novos fãs a cada Etapa. Para você que está chegando agora e quer se ambientar melhor ao League of Legends, saber cada detalhe do que está acontecendo na tela de uma partida, criamos o Guia Rápido do CBLOL - uma forma didática e divertida de aprender mais sobre o jogo. Neste primeiro capítulo, respondemos à pergunta mais básica: afinal, o que é LoL?&#10;Tem alguma sugestão de conteúdo? Deixe nos comentários e já aproveite para convidar seus amigos que ainda não conhecem o League of Legends para se juntar a nós!&#10;&#10;Curtiu? Inscreva-se no canal de LoL Esports Brasil: http://bit.ly/LoLeSportsBR  &#10;&#10;Acompanhe a cobertura completa do CBLOL 2021: 2ª Etapa em: https://lolesports.com/&#10;Confira nossa agenda: http://bit.ly/CBLOL2021_2Etapa&#10;Assista todas as partidas do #CBLOL 2021: http://bit.ly/Partidas_2021&#10;Confira os debates sobre o Campeonato no “Depois do Nexus”: http://bit.ly/Playlist_DDN&#10;&#10;Acompanhe também o LoL Esports Brasil nas redes sociais:&#10;- Twitter: https://twitter.com/CBLOL&#10;- Facebook: https://www.facebook.com/LoLeSportsBR/&#10;- Instagram: https://www.instagram.com/lolesportsbr/&#10;- Twitch: https://www.twitch.tv/CBLOL&#10;- Nimo TV: https://www.nimo.tv/cblol" id="1083" name="Google Shape;1083;p48" title="Guia Rápido CBLOL #1 | O que é League of Legends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150" y="1213975"/>
            <a:ext cx="581482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9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089" name="Google Shape;1089;p49"/>
          <p:cNvSpPr txBox="1"/>
          <p:nvPr>
            <p:ph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90" name="Google Shape;1090;p49"/>
          <p:cNvGrpSpPr/>
          <p:nvPr/>
        </p:nvGrpSpPr>
        <p:grpSpPr>
          <a:xfrm>
            <a:off x="369650" y="1783400"/>
            <a:ext cx="3941066" cy="2690998"/>
            <a:chOff x="369650" y="1783400"/>
            <a:chExt cx="3941066" cy="2690998"/>
          </a:xfrm>
        </p:grpSpPr>
        <p:sp>
          <p:nvSpPr>
            <p:cNvPr id="1091" name="Google Shape;1091;p49"/>
            <p:cNvSpPr/>
            <p:nvPr/>
          </p:nvSpPr>
          <p:spPr>
            <a:xfrm>
              <a:off x="369650" y="4194302"/>
              <a:ext cx="3941066" cy="280096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1919150" y="2415625"/>
              <a:ext cx="456725" cy="518250"/>
            </a:xfrm>
            <a:custGeom>
              <a:rect b="b" l="l" r="r" t="t"/>
              <a:pathLst>
                <a:path extrusionOk="0" h="20730" w="18269">
                  <a:moveTo>
                    <a:pt x="1" y="0"/>
                  </a:moveTo>
                  <a:lnTo>
                    <a:pt x="1" y="760"/>
                  </a:lnTo>
                  <a:lnTo>
                    <a:pt x="11156" y="760"/>
                  </a:lnTo>
                  <a:cubicBezTo>
                    <a:pt x="14652" y="760"/>
                    <a:pt x="17509" y="3617"/>
                    <a:pt x="17509" y="7143"/>
                  </a:cubicBezTo>
                  <a:lnTo>
                    <a:pt x="17509" y="13587"/>
                  </a:lnTo>
                  <a:cubicBezTo>
                    <a:pt x="17509" y="17113"/>
                    <a:pt x="14652" y="19970"/>
                    <a:pt x="11156" y="19970"/>
                  </a:cubicBezTo>
                  <a:lnTo>
                    <a:pt x="1" y="19970"/>
                  </a:lnTo>
                  <a:lnTo>
                    <a:pt x="1" y="20730"/>
                  </a:lnTo>
                  <a:lnTo>
                    <a:pt x="11156" y="20730"/>
                  </a:lnTo>
                  <a:cubicBezTo>
                    <a:pt x="15077" y="20730"/>
                    <a:pt x="18269" y="17538"/>
                    <a:pt x="18269" y="13587"/>
                  </a:cubicBezTo>
                  <a:lnTo>
                    <a:pt x="18269" y="7143"/>
                  </a:lnTo>
                  <a:cubicBezTo>
                    <a:pt x="18269" y="3192"/>
                    <a:pt x="15077" y="0"/>
                    <a:pt x="1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1274000" y="1783400"/>
              <a:ext cx="1342775" cy="817650"/>
            </a:xfrm>
            <a:custGeom>
              <a:rect b="b" l="l" r="r" t="t"/>
              <a:pathLst>
                <a:path extrusionOk="0" h="32706" w="53711">
                  <a:moveTo>
                    <a:pt x="1" y="0"/>
                  </a:moveTo>
                  <a:lnTo>
                    <a:pt x="1" y="32706"/>
                  </a:lnTo>
                  <a:lnTo>
                    <a:pt x="53710" y="32706"/>
                  </a:lnTo>
                  <a:lnTo>
                    <a:pt x="53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247425" y="1783400"/>
              <a:ext cx="1342750" cy="818425"/>
            </a:xfrm>
            <a:custGeom>
              <a:rect b="b" l="l" r="r" t="t"/>
              <a:pathLst>
                <a:path extrusionOk="0" h="32737" w="53710">
                  <a:moveTo>
                    <a:pt x="0" y="0"/>
                  </a:moveTo>
                  <a:lnTo>
                    <a:pt x="0" y="32736"/>
                  </a:lnTo>
                  <a:lnTo>
                    <a:pt x="53709" y="32736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3419175" y="1783400"/>
              <a:ext cx="262200" cy="162625"/>
            </a:xfrm>
            <a:custGeom>
              <a:rect b="b" l="l" r="r" t="t"/>
              <a:pathLst>
                <a:path extrusionOk="0" h="6505" w="10488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620"/>
                  </a:lnTo>
                  <a:cubicBezTo>
                    <a:pt x="1" y="5654"/>
                    <a:pt x="852" y="6505"/>
                    <a:pt x="1885" y="6505"/>
                  </a:cubicBezTo>
                  <a:lnTo>
                    <a:pt x="8603" y="6505"/>
                  </a:lnTo>
                  <a:cubicBezTo>
                    <a:pt x="9667" y="6505"/>
                    <a:pt x="10487" y="5654"/>
                    <a:pt x="10487" y="4620"/>
                  </a:cubicBezTo>
                  <a:lnTo>
                    <a:pt x="10487" y="1915"/>
                  </a:lnTo>
                  <a:cubicBezTo>
                    <a:pt x="10487" y="851"/>
                    <a:pt x="9667" y="0"/>
                    <a:pt x="8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3381200" y="1783400"/>
              <a:ext cx="262950" cy="162625"/>
            </a:xfrm>
            <a:custGeom>
              <a:rect b="b" l="l" r="r" t="t"/>
              <a:pathLst>
                <a:path extrusionOk="0" h="6505" w="10518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lnTo>
                    <a:pt x="0" y="4620"/>
                  </a:lnTo>
                  <a:cubicBezTo>
                    <a:pt x="0" y="5654"/>
                    <a:pt x="851" y="6505"/>
                    <a:pt x="1915" y="6505"/>
                  </a:cubicBezTo>
                  <a:lnTo>
                    <a:pt x="8602" y="6505"/>
                  </a:lnTo>
                  <a:cubicBezTo>
                    <a:pt x="9666" y="6505"/>
                    <a:pt x="10517" y="5654"/>
                    <a:pt x="10517" y="4620"/>
                  </a:cubicBezTo>
                  <a:lnTo>
                    <a:pt x="10517" y="1885"/>
                  </a:lnTo>
                  <a:cubicBezTo>
                    <a:pt x="10517" y="851"/>
                    <a:pt x="9666" y="0"/>
                    <a:pt x="8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3468575" y="1832025"/>
              <a:ext cx="77550" cy="65850"/>
            </a:xfrm>
            <a:custGeom>
              <a:rect b="b" l="l" r="r" t="t"/>
              <a:pathLst>
                <a:path extrusionOk="0" h="2634" w="3102">
                  <a:moveTo>
                    <a:pt x="1794" y="0"/>
                  </a:moveTo>
                  <a:cubicBezTo>
                    <a:pt x="609" y="0"/>
                    <a:pt x="1" y="1399"/>
                    <a:pt x="852" y="2250"/>
                  </a:cubicBezTo>
                  <a:cubicBezTo>
                    <a:pt x="1117" y="2515"/>
                    <a:pt x="1445" y="2634"/>
                    <a:pt x="1768" y="2634"/>
                  </a:cubicBezTo>
                  <a:cubicBezTo>
                    <a:pt x="2446" y="2634"/>
                    <a:pt x="3101" y="2110"/>
                    <a:pt x="3101" y="1307"/>
                  </a:cubicBezTo>
                  <a:cubicBezTo>
                    <a:pt x="3101" y="57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3490625" y="1847975"/>
              <a:ext cx="38775" cy="33525"/>
            </a:xfrm>
            <a:custGeom>
              <a:rect b="b" l="l" r="r" t="t"/>
              <a:pathLst>
                <a:path extrusionOk="0" h="1341" w="1551">
                  <a:moveTo>
                    <a:pt x="882" y="1"/>
                  </a:moveTo>
                  <a:cubicBezTo>
                    <a:pt x="304" y="1"/>
                    <a:pt x="0" y="730"/>
                    <a:pt x="426" y="1156"/>
                  </a:cubicBezTo>
                  <a:cubicBezTo>
                    <a:pt x="553" y="1283"/>
                    <a:pt x="714" y="1341"/>
                    <a:pt x="875" y="1341"/>
                  </a:cubicBezTo>
                  <a:cubicBezTo>
                    <a:pt x="1214" y="1341"/>
                    <a:pt x="1550" y="1082"/>
                    <a:pt x="1550" y="669"/>
                  </a:cubicBezTo>
                  <a:cubicBezTo>
                    <a:pt x="1550" y="305"/>
                    <a:pt x="124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3253500" y="2404988"/>
              <a:ext cx="457475" cy="518250"/>
            </a:xfrm>
            <a:custGeom>
              <a:rect b="b" l="l" r="r" t="t"/>
              <a:pathLst>
                <a:path extrusionOk="0" h="20730" w="18299">
                  <a:moveTo>
                    <a:pt x="0" y="0"/>
                  </a:moveTo>
                  <a:lnTo>
                    <a:pt x="0" y="760"/>
                  </a:lnTo>
                  <a:lnTo>
                    <a:pt x="11155" y="760"/>
                  </a:lnTo>
                  <a:cubicBezTo>
                    <a:pt x="14681" y="760"/>
                    <a:pt x="17508" y="3617"/>
                    <a:pt x="17538" y="7143"/>
                  </a:cubicBezTo>
                  <a:lnTo>
                    <a:pt x="17538" y="13587"/>
                  </a:lnTo>
                  <a:cubicBezTo>
                    <a:pt x="17508" y="17113"/>
                    <a:pt x="14681" y="19970"/>
                    <a:pt x="11155" y="19970"/>
                  </a:cubicBezTo>
                  <a:lnTo>
                    <a:pt x="0" y="19970"/>
                  </a:lnTo>
                  <a:lnTo>
                    <a:pt x="0" y="20730"/>
                  </a:lnTo>
                  <a:lnTo>
                    <a:pt x="11155" y="20730"/>
                  </a:lnTo>
                  <a:cubicBezTo>
                    <a:pt x="15076" y="20730"/>
                    <a:pt x="18268" y="17538"/>
                    <a:pt x="18298" y="13587"/>
                  </a:cubicBezTo>
                  <a:lnTo>
                    <a:pt x="18298" y="7143"/>
                  </a:lnTo>
                  <a:cubicBezTo>
                    <a:pt x="18268" y="3192"/>
                    <a:pt x="15076" y="0"/>
                    <a:pt x="1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227402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2192725" y="2928550"/>
              <a:ext cx="738625" cy="1414925"/>
            </a:xfrm>
            <a:custGeom>
              <a:rect b="b" l="l" r="r" t="t"/>
              <a:pathLst>
                <a:path extrusionOk="0" h="56597" w="29545">
                  <a:moveTo>
                    <a:pt x="0" y="0"/>
                  </a:moveTo>
                  <a:lnTo>
                    <a:pt x="0" y="34621"/>
                  </a:lnTo>
                  <a:cubicBezTo>
                    <a:pt x="31" y="46749"/>
                    <a:pt x="9848" y="56566"/>
                    <a:pt x="21976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6" y="55837"/>
                  </a:lnTo>
                  <a:cubicBezTo>
                    <a:pt x="10274" y="55806"/>
                    <a:pt x="791" y="46323"/>
                    <a:pt x="760" y="3462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2310500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44" y="55806"/>
                    <a:pt x="76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203997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1775550" y="2601025"/>
              <a:ext cx="357175" cy="203675"/>
            </a:xfrm>
            <a:custGeom>
              <a:rect b="b" l="l" r="r" t="t"/>
              <a:pathLst>
                <a:path extrusionOk="0" h="8147" w="14287">
                  <a:moveTo>
                    <a:pt x="0" y="1"/>
                  </a:moveTo>
                  <a:lnTo>
                    <a:pt x="0" y="8147"/>
                  </a:lnTo>
                  <a:lnTo>
                    <a:pt x="14286" y="8147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1671425" y="2804675"/>
              <a:ext cx="565400" cy="31175"/>
            </a:xfrm>
            <a:custGeom>
              <a:rect b="b" l="l" r="r" t="t"/>
              <a:pathLst>
                <a:path extrusionOk="0" h="1247" w="22616">
                  <a:moveTo>
                    <a:pt x="1" y="1"/>
                  </a:moveTo>
                  <a:lnTo>
                    <a:pt x="1" y="1247"/>
                  </a:lnTo>
                  <a:lnTo>
                    <a:pt x="22615" y="124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2728450" y="1962725"/>
              <a:ext cx="1124650" cy="715075"/>
            </a:xfrm>
            <a:custGeom>
              <a:rect b="b" l="l" r="r" t="t"/>
              <a:pathLst>
                <a:path extrusionOk="0" h="28603" w="44986">
                  <a:moveTo>
                    <a:pt x="0" y="0"/>
                  </a:moveTo>
                  <a:lnTo>
                    <a:pt x="0" y="28603"/>
                  </a:lnTo>
                  <a:lnTo>
                    <a:pt x="44986" y="28603"/>
                  </a:lnTo>
                  <a:lnTo>
                    <a:pt x="44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704875" y="1962725"/>
              <a:ext cx="1125450" cy="715075"/>
            </a:xfrm>
            <a:custGeom>
              <a:rect b="b" l="l" r="r" t="t"/>
              <a:pathLst>
                <a:path extrusionOk="0" h="28603" w="45018">
                  <a:moveTo>
                    <a:pt x="1" y="0"/>
                  </a:moveTo>
                  <a:lnTo>
                    <a:pt x="1" y="28603"/>
                  </a:lnTo>
                  <a:lnTo>
                    <a:pt x="45017" y="28603"/>
                  </a:lnTo>
                  <a:lnTo>
                    <a:pt x="45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2772525" y="2030350"/>
              <a:ext cx="989400" cy="579825"/>
            </a:xfrm>
            <a:custGeom>
              <a:rect b="b" l="l" r="r" t="t"/>
              <a:pathLst>
                <a:path extrusionOk="0" h="23193" w="39576">
                  <a:moveTo>
                    <a:pt x="0" y="1"/>
                  </a:moveTo>
                  <a:lnTo>
                    <a:pt x="0" y="23192"/>
                  </a:lnTo>
                  <a:lnTo>
                    <a:pt x="39575" y="23192"/>
                  </a:lnTo>
                  <a:lnTo>
                    <a:pt x="39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2772525" y="2030350"/>
              <a:ext cx="990150" cy="579825"/>
            </a:xfrm>
            <a:custGeom>
              <a:rect b="b" l="l" r="r" t="t"/>
              <a:pathLst>
                <a:path extrusionOk="0" h="23193" w="39606">
                  <a:moveTo>
                    <a:pt x="0" y="1"/>
                  </a:moveTo>
                  <a:lnTo>
                    <a:pt x="0" y="23192"/>
                  </a:lnTo>
                  <a:lnTo>
                    <a:pt x="39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3141825" y="2677775"/>
              <a:ext cx="312350" cy="130725"/>
            </a:xfrm>
            <a:custGeom>
              <a:rect b="b" l="l" r="r" t="t"/>
              <a:pathLst>
                <a:path extrusionOk="0" h="5229" w="12494">
                  <a:moveTo>
                    <a:pt x="1" y="1"/>
                  </a:moveTo>
                  <a:lnTo>
                    <a:pt x="1" y="5229"/>
                  </a:lnTo>
                  <a:lnTo>
                    <a:pt x="12493" y="5229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3051400" y="2808475"/>
              <a:ext cx="493950" cy="27375"/>
            </a:xfrm>
            <a:custGeom>
              <a:rect b="b" l="l" r="r" t="t"/>
              <a:pathLst>
                <a:path extrusionOk="0" h="1095" w="19758">
                  <a:moveTo>
                    <a:pt x="0" y="1"/>
                  </a:moveTo>
                  <a:lnTo>
                    <a:pt x="0" y="1095"/>
                  </a:lnTo>
                  <a:lnTo>
                    <a:pt x="19758" y="1095"/>
                  </a:lnTo>
                  <a:lnTo>
                    <a:pt x="1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2807475" y="3151950"/>
              <a:ext cx="788025" cy="1191525"/>
            </a:xfrm>
            <a:custGeom>
              <a:rect b="b" l="l" r="r" t="t"/>
              <a:pathLst>
                <a:path extrusionOk="0" h="47661" w="31521">
                  <a:moveTo>
                    <a:pt x="0" y="1"/>
                  </a:moveTo>
                  <a:lnTo>
                    <a:pt x="0" y="47661"/>
                  </a:lnTo>
                  <a:lnTo>
                    <a:pt x="31521" y="47661"/>
                  </a:lnTo>
                  <a:lnTo>
                    <a:pt x="3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2467050" y="3151950"/>
              <a:ext cx="544100" cy="1191525"/>
            </a:xfrm>
            <a:custGeom>
              <a:rect b="b" l="l" r="r" t="t"/>
              <a:pathLst>
                <a:path extrusionOk="0" h="47661" w="21764">
                  <a:moveTo>
                    <a:pt x="0" y="1"/>
                  </a:moveTo>
                  <a:lnTo>
                    <a:pt x="0" y="47661"/>
                  </a:lnTo>
                  <a:lnTo>
                    <a:pt x="21763" y="47661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2917650" y="3082050"/>
              <a:ext cx="718900" cy="69925"/>
            </a:xfrm>
            <a:custGeom>
              <a:rect b="b" l="l" r="r" t="t"/>
              <a:pathLst>
                <a:path extrusionOk="0" h="2797" w="28756">
                  <a:moveTo>
                    <a:pt x="142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429" y="2797"/>
                  </a:cubicBezTo>
                  <a:lnTo>
                    <a:pt x="27327" y="2797"/>
                  </a:lnTo>
                  <a:cubicBezTo>
                    <a:pt x="28117" y="2797"/>
                    <a:pt x="28755" y="2158"/>
                    <a:pt x="28755" y="1398"/>
                  </a:cubicBezTo>
                  <a:cubicBezTo>
                    <a:pt x="28755" y="608"/>
                    <a:pt x="28117" y="0"/>
                    <a:pt x="27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2428275" y="3082050"/>
              <a:ext cx="614025" cy="69925"/>
            </a:xfrm>
            <a:custGeom>
              <a:rect b="b" l="l" r="r" t="t"/>
              <a:pathLst>
                <a:path extrusionOk="0" h="2797" w="24561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lnTo>
                    <a:pt x="23162" y="2797"/>
                  </a:lnTo>
                  <a:cubicBezTo>
                    <a:pt x="23922" y="2797"/>
                    <a:pt x="24561" y="2158"/>
                    <a:pt x="24561" y="1398"/>
                  </a:cubicBezTo>
                  <a:cubicBezTo>
                    <a:pt x="24561" y="608"/>
                    <a:pt x="23953" y="0"/>
                    <a:pt x="2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2467050" y="31519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1"/>
                  </a:moveTo>
                  <a:lnTo>
                    <a:pt x="0" y="396"/>
                  </a:lnTo>
                  <a:lnTo>
                    <a:pt x="21763" y="396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634975" y="3161825"/>
              <a:ext cx="208225" cy="31950"/>
            </a:xfrm>
            <a:custGeom>
              <a:rect b="b" l="l" r="r" t="t"/>
              <a:pathLst>
                <a:path extrusionOk="0" h="1278" w="8329">
                  <a:moveTo>
                    <a:pt x="1" y="1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2467050" y="339360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2634975" y="34034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467050" y="36352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634975" y="364512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2467050" y="3877650"/>
              <a:ext cx="544100" cy="9150"/>
            </a:xfrm>
            <a:custGeom>
              <a:rect b="b" l="l" r="r" t="t"/>
              <a:pathLst>
                <a:path extrusionOk="0" h="366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2634975" y="38867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2467050" y="4119300"/>
              <a:ext cx="544100" cy="9125"/>
            </a:xfrm>
            <a:custGeom>
              <a:rect b="b" l="l" r="r" t="t"/>
              <a:pathLst>
                <a:path extrusionOk="0" h="365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2634975" y="4129175"/>
              <a:ext cx="208225" cy="31925"/>
            </a:xfrm>
            <a:custGeom>
              <a:rect b="b" l="l" r="r" t="t"/>
              <a:pathLst>
                <a:path extrusionOk="0" h="1277" w="8329">
                  <a:moveTo>
                    <a:pt x="1" y="0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1144075" y="2836600"/>
              <a:ext cx="2823025" cy="100325"/>
            </a:xfrm>
            <a:custGeom>
              <a:rect b="b" l="l" r="r" t="t"/>
              <a:pathLst>
                <a:path extrusionOk="0" h="4013" w="112921">
                  <a:moveTo>
                    <a:pt x="2006" y="0"/>
                  </a:moveTo>
                  <a:cubicBezTo>
                    <a:pt x="912" y="0"/>
                    <a:pt x="0" y="882"/>
                    <a:pt x="31" y="2006"/>
                  </a:cubicBezTo>
                  <a:cubicBezTo>
                    <a:pt x="31" y="3101"/>
                    <a:pt x="912" y="4013"/>
                    <a:pt x="2006" y="4013"/>
                  </a:cubicBezTo>
                  <a:lnTo>
                    <a:pt x="110945" y="4013"/>
                  </a:lnTo>
                  <a:cubicBezTo>
                    <a:pt x="112039" y="3982"/>
                    <a:pt x="112920" y="3101"/>
                    <a:pt x="112920" y="2006"/>
                  </a:cubicBezTo>
                  <a:cubicBezTo>
                    <a:pt x="112920" y="882"/>
                    <a:pt x="112039" y="0"/>
                    <a:pt x="110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634975" y="2836600"/>
              <a:ext cx="3013000" cy="100325"/>
            </a:xfrm>
            <a:custGeom>
              <a:rect b="b" l="l" r="r" t="t"/>
              <a:pathLst>
                <a:path extrusionOk="0" h="4013" w="120520">
                  <a:moveTo>
                    <a:pt x="2007" y="0"/>
                  </a:moveTo>
                  <a:cubicBezTo>
                    <a:pt x="882" y="0"/>
                    <a:pt x="1" y="882"/>
                    <a:pt x="1" y="2006"/>
                  </a:cubicBezTo>
                  <a:cubicBezTo>
                    <a:pt x="1" y="3101"/>
                    <a:pt x="882" y="3982"/>
                    <a:pt x="2007" y="4013"/>
                  </a:cubicBezTo>
                  <a:lnTo>
                    <a:pt x="118513" y="4013"/>
                  </a:lnTo>
                  <a:cubicBezTo>
                    <a:pt x="119608" y="4013"/>
                    <a:pt x="120520" y="3101"/>
                    <a:pt x="120520" y="2006"/>
                  </a:cubicBezTo>
                  <a:cubicBezTo>
                    <a:pt x="120520" y="882"/>
                    <a:pt x="119608" y="0"/>
                    <a:pt x="118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2691200" y="2936150"/>
              <a:ext cx="1224225" cy="1407325"/>
            </a:xfrm>
            <a:custGeom>
              <a:rect b="b" l="l" r="r" t="t"/>
              <a:pathLst>
                <a:path extrusionOk="0" h="56293" w="48969">
                  <a:moveTo>
                    <a:pt x="6506" y="0"/>
                  </a:moveTo>
                  <a:cubicBezTo>
                    <a:pt x="5928" y="0"/>
                    <a:pt x="5442" y="456"/>
                    <a:pt x="5381" y="1034"/>
                  </a:cubicBezTo>
                  <a:lnTo>
                    <a:pt x="62" y="55047"/>
                  </a:lnTo>
                  <a:cubicBezTo>
                    <a:pt x="1" y="55654"/>
                    <a:pt x="457" y="56232"/>
                    <a:pt x="1095" y="56293"/>
                  </a:cubicBezTo>
                  <a:lnTo>
                    <a:pt x="1186" y="56293"/>
                  </a:lnTo>
                  <a:cubicBezTo>
                    <a:pt x="1764" y="56293"/>
                    <a:pt x="2281" y="55837"/>
                    <a:pt x="2341" y="55259"/>
                  </a:cubicBezTo>
                  <a:lnTo>
                    <a:pt x="7539" y="2310"/>
                  </a:lnTo>
                  <a:lnTo>
                    <a:pt x="46689" y="2310"/>
                  </a:lnTo>
                  <a:lnTo>
                    <a:pt x="46689" y="55138"/>
                  </a:lnTo>
                  <a:cubicBezTo>
                    <a:pt x="46689" y="55898"/>
                    <a:pt x="47259" y="56278"/>
                    <a:pt x="47829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2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580275" y="2936150"/>
              <a:ext cx="1224200" cy="1407325"/>
            </a:xfrm>
            <a:custGeom>
              <a:rect b="b" l="l" r="r" t="t"/>
              <a:pathLst>
                <a:path extrusionOk="0" h="56293" w="48968">
                  <a:moveTo>
                    <a:pt x="6505" y="0"/>
                  </a:moveTo>
                  <a:cubicBezTo>
                    <a:pt x="5927" y="0"/>
                    <a:pt x="5441" y="456"/>
                    <a:pt x="5380" y="1034"/>
                  </a:cubicBezTo>
                  <a:lnTo>
                    <a:pt x="61" y="55047"/>
                  </a:lnTo>
                  <a:cubicBezTo>
                    <a:pt x="0" y="55654"/>
                    <a:pt x="456" y="56232"/>
                    <a:pt x="1064" y="56293"/>
                  </a:cubicBezTo>
                  <a:lnTo>
                    <a:pt x="1186" y="56293"/>
                  </a:lnTo>
                  <a:cubicBezTo>
                    <a:pt x="1763" y="56293"/>
                    <a:pt x="2280" y="55837"/>
                    <a:pt x="2310" y="55259"/>
                  </a:cubicBezTo>
                  <a:lnTo>
                    <a:pt x="7538" y="2310"/>
                  </a:lnTo>
                  <a:lnTo>
                    <a:pt x="46688" y="2310"/>
                  </a:lnTo>
                  <a:lnTo>
                    <a:pt x="46688" y="55138"/>
                  </a:lnTo>
                  <a:cubicBezTo>
                    <a:pt x="46688" y="55898"/>
                    <a:pt x="47258" y="56278"/>
                    <a:pt x="47828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1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3473900" y="3382200"/>
              <a:ext cx="636050" cy="961275"/>
            </a:xfrm>
            <a:custGeom>
              <a:rect b="b" l="l" r="r" t="t"/>
              <a:pathLst>
                <a:path extrusionOk="0" h="38451" w="25442">
                  <a:moveTo>
                    <a:pt x="0" y="0"/>
                  </a:moveTo>
                  <a:lnTo>
                    <a:pt x="0" y="38451"/>
                  </a:lnTo>
                  <a:lnTo>
                    <a:pt x="25442" y="38451"/>
                  </a:lnTo>
                  <a:lnTo>
                    <a:pt x="25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3692000" y="3429300"/>
              <a:ext cx="370075" cy="866300"/>
            </a:xfrm>
            <a:custGeom>
              <a:rect b="b" l="l" r="r" t="t"/>
              <a:pathLst>
                <a:path extrusionOk="0" h="34652" w="14803">
                  <a:moveTo>
                    <a:pt x="0" y="1"/>
                  </a:moveTo>
                  <a:lnTo>
                    <a:pt x="0" y="34652"/>
                  </a:lnTo>
                  <a:lnTo>
                    <a:pt x="14803" y="34652"/>
                  </a:lnTo>
                  <a:lnTo>
                    <a:pt x="14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3710975" y="3448300"/>
              <a:ext cx="332100" cy="828300"/>
            </a:xfrm>
            <a:custGeom>
              <a:rect b="b" l="l" r="r" t="t"/>
              <a:pathLst>
                <a:path extrusionOk="0" h="33132" w="13284">
                  <a:moveTo>
                    <a:pt x="1" y="1"/>
                  </a:moveTo>
                  <a:lnTo>
                    <a:pt x="1" y="33132"/>
                  </a:lnTo>
                  <a:lnTo>
                    <a:pt x="13284" y="33132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3198825" y="3382200"/>
              <a:ext cx="439225" cy="961275"/>
            </a:xfrm>
            <a:custGeom>
              <a:rect b="b" l="l" r="r" t="t"/>
              <a:pathLst>
                <a:path extrusionOk="0" h="38451" w="17569">
                  <a:moveTo>
                    <a:pt x="0" y="0"/>
                  </a:moveTo>
                  <a:lnTo>
                    <a:pt x="0" y="38451"/>
                  </a:lnTo>
                  <a:lnTo>
                    <a:pt x="17569" y="38451"/>
                  </a:lnTo>
                  <a:lnTo>
                    <a:pt x="1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3246700" y="3429300"/>
              <a:ext cx="343475" cy="866300"/>
            </a:xfrm>
            <a:custGeom>
              <a:rect b="b" l="l" r="r" t="t"/>
              <a:pathLst>
                <a:path extrusionOk="0" h="34652" w="13739">
                  <a:moveTo>
                    <a:pt x="0" y="1"/>
                  </a:moveTo>
                  <a:lnTo>
                    <a:pt x="0" y="34652"/>
                  </a:lnTo>
                  <a:lnTo>
                    <a:pt x="13739" y="34652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3280125" y="35129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0"/>
                  </a:moveTo>
                  <a:lnTo>
                    <a:pt x="1" y="669"/>
                  </a:lnTo>
                  <a:lnTo>
                    <a:pt x="11065" y="669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3280125" y="35752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1"/>
                  </a:moveTo>
                  <a:lnTo>
                    <a:pt x="1" y="670"/>
                  </a:lnTo>
                  <a:lnTo>
                    <a:pt x="11065" y="670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3362200" y="3686900"/>
              <a:ext cx="98800" cy="84800"/>
            </a:xfrm>
            <a:custGeom>
              <a:rect b="b" l="l" r="r" t="t"/>
              <a:pathLst>
                <a:path extrusionOk="0" h="3392" w="3952">
                  <a:moveTo>
                    <a:pt x="2250" y="1"/>
                  </a:moveTo>
                  <a:cubicBezTo>
                    <a:pt x="730" y="1"/>
                    <a:pt x="0" y="1825"/>
                    <a:pt x="1064" y="2889"/>
                  </a:cubicBezTo>
                  <a:cubicBezTo>
                    <a:pt x="1401" y="3236"/>
                    <a:pt x="1823" y="3392"/>
                    <a:pt x="2239" y="3392"/>
                  </a:cubicBezTo>
                  <a:cubicBezTo>
                    <a:pt x="3097" y="3392"/>
                    <a:pt x="3931" y="2727"/>
                    <a:pt x="3952" y="1703"/>
                  </a:cubicBezTo>
                  <a:cubicBezTo>
                    <a:pt x="3952" y="761"/>
                    <a:pt x="3192" y="1"/>
                    <a:pt x="2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3397150" y="37082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7"/>
                    <a:pt x="365" y="1702"/>
                    <a:pt x="852" y="1702"/>
                  </a:cubicBezTo>
                  <a:cubicBezTo>
                    <a:pt x="1338" y="1702"/>
                    <a:pt x="1703" y="1337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867500" y="3384475"/>
              <a:ext cx="508400" cy="959000"/>
            </a:xfrm>
            <a:custGeom>
              <a:rect b="b" l="l" r="r" t="t"/>
              <a:pathLst>
                <a:path extrusionOk="0" h="38360" w="20336">
                  <a:moveTo>
                    <a:pt x="1" y="1"/>
                  </a:moveTo>
                  <a:lnTo>
                    <a:pt x="1" y="38360"/>
                  </a:lnTo>
                  <a:lnTo>
                    <a:pt x="20335" y="38360"/>
                  </a:lnTo>
                  <a:lnTo>
                    <a:pt x="20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1057475" y="3437675"/>
              <a:ext cx="265225" cy="852625"/>
            </a:xfrm>
            <a:custGeom>
              <a:rect b="b" l="l" r="r" t="t"/>
              <a:pathLst>
                <a:path extrusionOk="0" h="34105" w="10609">
                  <a:moveTo>
                    <a:pt x="1" y="0"/>
                  </a:moveTo>
                  <a:lnTo>
                    <a:pt x="1" y="34104"/>
                  </a:lnTo>
                  <a:lnTo>
                    <a:pt x="10609" y="34104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647900" y="3384475"/>
              <a:ext cx="350325" cy="959000"/>
            </a:xfrm>
            <a:custGeom>
              <a:rect b="b" l="l" r="r" t="t"/>
              <a:pathLst>
                <a:path extrusionOk="0" h="38360" w="14013">
                  <a:moveTo>
                    <a:pt x="0" y="1"/>
                  </a:moveTo>
                  <a:lnTo>
                    <a:pt x="0" y="38360"/>
                  </a:lnTo>
                  <a:lnTo>
                    <a:pt x="14013" y="38360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85125" y="3422475"/>
              <a:ext cx="275100" cy="883000"/>
            </a:xfrm>
            <a:custGeom>
              <a:rect b="b" l="l" r="r" t="t"/>
              <a:pathLst>
                <a:path extrusionOk="0" h="35320" w="11004">
                  <a:moveTo>
                    <a:pt x="1" y="0"/>
                  </a:moveTo>
                  <a:lnTo>
                    <a:pt x="1" y="35320"/>
                  </a:lnTo>
                  <a:lnTo>
                    <a:pt x="11004" y="35320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712475" y="3422475"/>
              <a:ext cx="221175" cy="41825"/>
            </a:xfrm>
            <a:custGeom>
              <a:rect b="b" l="l" r="r" t="t"/>
              <a:pathLst>
                <a:path extrusionOk="0" h="1673" w="8847">
                  <a:moveTo>
                    <a:pt x="1" y="0"/>
                  </a:moveTo>
                  <a:cubicBezTo>
                    <a:pt x="1" y="912"/>
                    <a:pt x="730" y="1672"/>
                    <a:pt x="1673" y="1672"/>
                  </a:cubicBezTo>
                  <a:lnTo>
                    <a:pt x="7174" y="1672"/>
                  </a:lnTo>
                  <a:cubicBezTo>
                    <a:pt x="8117" y="1672"/>
                    <a:pt x="8846" y="912"/>
                    <a:pt x="8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2065050" y="2803925"/>
              <a:ext cx="245475" cy="31925"/>
            </a:xfrm>
            <a:custGeom>
              <a:rect b="b" l="l" r="r" t="t"/>
              <a:pathLst>
                <a:path extrusionOk="0" h="1125" w="9819">
                  <a:moveTo>
                    <a:pt x="1" y="0"/>
                  </a:moveTo>
                  <a:lnTo>
                    <a:pt x="1" y="1125"/>
                  </a:lnTo>
                  <a:lnTo>
                    <a:pt x="9819" y="1125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47" name="Google Shape;1147;p49"/>
          <p:cNvCxnSpPr/>
          <p:nvPr/>
        </p:nvCxnSpPr>
        <p:spPr>
          <a:xfrm>
            <a:off x="4641125" y="3269650"/>
            <a:ext cx="450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49"/>
          <p:cNvSpPr/>
          <p:nvPr/>
        </p:nvSpPr>
        <p:spPr>
          <a:xfrm rot="10800000">
            <a:off x="4499813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9" name="Google Shape;1149;p49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1150" name="Google Shape;1150;p49"/>
            <p:cNvSpPr/>
            <p:nvPr/>
          </p:nvSpPr>
          <p:spPr>
            <a:xfrm flipH="1" rot="10800000">
              <a:off x="580275" y="18609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5" name="Google Shape;1155;p49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1156" name="Google Shape;1156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0" name="Google Shape;1160;p49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1161" name="Google Shape;1161;p4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0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aumentar a chance de vitória</a:t>
            </a:r>
            <a:r>
              <a:rPr lang="en"/>
              <a:t>?</a:t>
            </a:r>
            <a:endParaRPr/>
          </a:p>
        </p:txBody>
      </p:sp>
      <p:pic>
        <p:nvPicPr>
          <p:cNvPr id="1191" name="Google Shape;1191;p50"/>
          <p:cNvPicPr preferRelativeResize="0"/>
          <p:nvPr/>
        </p:nvPicPr>
        <p:blipFill rotWithShape="1">
          <a:blip r:embed="rId3">
            <a:alphaModFix/>
          </a:blip>
          <a:srcRect b="0" l="11071" r="0" t="10362"/>
          <a:stretch/>
        </p:blipFill>
        <p:spPr>
          <a:xfrm>
            <a:off x="266450" y="1395675"/>
            <a:ext cx="5616826" cy="316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50"/>
          <p:cNvSpPr/>
          <p:nvPr/>
        </p:nvSpPr>
        <p:spPr>
          <a:xfrm>
            <a:off x="4874650" y="3177425"/>
            <a:ext cx="1008600" cy="43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50"/>
          <p:cNvSpPr txBox="1"/>
          <p:nvPr/>
        </p:nvSpPr>
        <p:spPr>
          <a:xfrm>
            <a:off x="5841150" y="1706650"/>
            <a:ext cx="3084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Sora"/>
                <a:ea typeface="Sora"/>
                <a:cs typeface="Sora"/>
                <a:sym typeface="Sora"/>
              </a:rPr>
              <a:t>As escolhas acontecem por turnos e sempre haverá uma pessoa que escolherá por último. </a:t>
            </a:r>
            <a:endParaRPr>
              <a:solidFill>
                <a:srgbClr val="F2F2F2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F2F2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Sora"/>
                <a:ea typeface="Sora"/>
                <a:cs typeface="Sora"/>
                <a:sym typeface="Sora"/>
              </a:rPr>
              <a:t>Nesse sentido, qual seria a melhor escolha para ela pensando em </a:t>
            </a:r>
            <a:r>
              <a:rPr lang="en">
                <a:solidFill>
                  <a:srgbClr val="F2F2F2"/>
                </a:solidFill>
                <a:latin typeface="Sora"/>
                <a:ea typeface="Sora"/>
                <a:cs typeface="Sora"/>
                <a:sym typeface="Sora"/>
              </a:rPr>
              <a:t>otimizar</a:t>
            </a:r>
            <a:r>
              <a:rPr lang="en">
                <a:solidFill>
                  <a:srgbClr val="F2F2F2"/>
                </a:solidFill>
                <a:latin typeface="Sora"/>
                <a:ea typeface="Sora"/>
                <a:cs typeface="Sora"/>
                <a:sym typeface="Sora"/>
              </a:rPr>
              <a:t> a chance do time ganhar?</a:t>
            </a:r>
            <a:endParaRPr>
              <a:solidFill>
                <a:srgbClr val="F2F2F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4" name="Google Shape;1194;p50"/>
          <p:cNvSpPr/>
          <p:nvPr/>
        </p:nvSpPr>
        <p:spPr>
          <a:xfrm>
            <a:off x="327875" y="3698500"/>
            <a:ext cx="1260600" cy="58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1"/>
          <p:cNvSpPr txBox="1"/>
          <p:nvPr>
            <p:ph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00" name="Google Shape;1200;p51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Procedimentos</a:t>
            </a:r>
            <a:endParaRPr/>
          </a:p>
        </p:txBody>
      </p:sp>
      <p:grpSp>
        <p:nvGrpSpPr>
          <p:cNvPr id="1201" name="Google Shape;1201;p51"/>
          <p:cNvGrpSpPr/>
          <p:nvPr/>
        </p:nvGrpSpPr>
        <p:grpSpPr>
          <a:xfrm>
            <a:off x="481106" y="704566"/>
            <a:ext cx="2628806" cy="2171047"/>
            <a:chOff x="490650" y="876049"/>
            <a:chExt cx="2400078" cy="1982149"/>
          </a:xfrm>
        </p:grpSpPr>
        <p:sp>
          <p:nvSpPr>
            <p:cNvPr id="1202" name="Google Shape;1202;p51"/>
            <p:cNvSpPr/>
            <p:nvPr/>
          </p:nvSpPr>
          <p:spPr>
            <a:xfrm>
              <a:off x="490650" y="2417175"/>
              <a:ext cx="2400078" cy="441023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1"/>
            <p:cNvSpPr/>
            <p:nvPr/>
          </p:nvSpPr>
          <p:spPr>
            <a:xfrm flipH="1">
              <a:off x="601217" y="876049"/>
              <a:ext cx="2233428" cy="1889838"/>
            </a:xfrm>
            <a:custGeom>
              <a:rect b="b" l="l" r="r" t="t"/>
              <a:pathLst>
                <a:path extrusionOk="0" h="71707" w="84744">
                  <a:moveTo>
                    <a:pt x="61662" y="1"/>
                  </a:moveTo>
                  <a:cubicBezTo>
                    <a:pt x="58390" y="1"/>
                    <a:pt x="55233" y="527"/>
                    <a:pt x="52585" y="1351"/>
                  </a:cubicBezTo>
                  <a:cubicBezTo>
                    <a:pt x="41704" y="4725"/>
                    <a:pt x="34500" y="19588"/>
                    <a:pt x="28269" y="27916"/>
                  </a:cubicBezTo>
                  <a:cubicBezTo>
                    <a:pt x="22007" y="36245"/>
                    <a:pt x="16293" y="30257"/>
                    <a:pt x="8147" y="39862"/>
                  </a:cubicBezTo>
                  <a:cubicBezTo>
                    <a:pt x="1" y="49467"/>
                    <a:pt x="5806" y="60531"/>
                    <a:pt x="11946" y="64543"/>
                  </a:cubicBezTo>
                  <a:cubicBezTo>
                    <a:pt x="20022" y="69805"/>
                    <a:pt x="31485" y="71707"/>
                    <a:pt x="42295" y="71707"/>
                  </a:cubicBezTo>
                  <a:cubicBezTo>
                    <a:pt x="54838" y="71707"/>
                    <a:pt x="66501" y="69147"/>
                    <a:pt x="70975" y="66306"/>
                  </a:cubicBezTo>
                  <a:cubicBezTo>
                    <a:pt x="79303" y="61017"/>
                    <a:pt x="84744" y="44421"/>
                    <a:pt x="83771" y="21989"/>
                  </a:cubicBezTo>
                  <a:cubicBezTo>
                    <a:pt x="83059" y="5054"/>
                    <a:pt x="71802" y="1"/>
                    <a:pt x="6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1"/>
            <p:cNvSpPr/>
            <p:nvPr/>
          </p:nvSpPr>
          <p:spPr>
            <a:xfrm flipH="1">
              <a:off x="623666" y="1644569"/>
              <a:ext cx="1813672" cy="1120773"/>
            </a:xfrm>
            <a:custGeom>
              <a:rect b="b" l="l" r="r" t="t"/>
              <a:pathLst>
                <a:path extrusionOk="0" h="42526" w="68817">
                  <a:moveTo>
                    <a:pt x="68817" y="1"/>
                  </a:moveTo>
                  <a:lnTo>
                    <a:pt x="68817" y="1"/>
                  </a:lnTo>
                  <a:cubicBezTo>
                    <a:pt x="57175" y="14043"/>
                    <a:pt x="42707" y="22797"/>
                    <a:pt x="21582" y="24864"/>
                  </a:cubicBezTo>
                  <a:cubicBezTo>
                    <a:pt x="12463" y="25776"/>
                    <a:pt x="2585" y="27691"/>
                    <a:pt x="1" y="37174"/>
                  </a:cubicBezTo>
                  <a:cubicBezTo>
                    <a:pt x="7752" y="41070"/>
                    <a:pt x="17729" y="42525"/>
                    <a:pt x="27208" y="42525"/>
                  </a:cubicBezTo>
                  <a:cubicBezTo>
                    <a:pt x="39771" y="42525"/>
                    <a:pt x="51459" y="39968"/>
                    <a:pt x="55929" y="37144"/>
                  </a:cubicBezTo>
                  <a:cubicBezTo>
                    <a:pt x="63346" y="32433"/>
                    <a:pt x="68482" y="18755"/>
                    <a:pt x="6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1"/>
            <p:cNvSpPr/>
            <p:nvPr/>
          </p:nvSpPr>
          <p:spPr>
            <a:xfrm flipH="1">
              <a:off x="733407" y="1374182"/>
              <a:ext cx="1724750" cy="610092"/>
            </a:xfrm>
            <a:custGeom>
              <a:rect b="b" l="l" r="r" t="t"/>
              <a:pathLst>
                <a:path extrusionOk="0" h="23149" w="65443">
                  <a:moveTo>
                    <a:pt x="47018" y="0"/>
                  </a:moveTo>
                  <a:cubicBezTo>
                    <a:pt x="39165" y="0"/>
                    <a:pt x="30221" y="2281"/>
                    <a:pt x="22372" y="9592"/>
                  </a:cubicBezTo>
                  <a:cubicBezTo>
                    <a:pt x="19423" y="12297"/>
                    <a:pt x="16870" y="15489"/>
                    <a:pt x="12037" y="16856"/>
                  </a:cubicBezTo>
                  <a:cubicBezTo>
                    <a:pt x="5745" y="18619"/>
                    <a:pt x="1520" y="18711"/>
                    <a:pt x="1" y="21051"/>
                  </a:cubicBezTo>
                  <a:cubicBezTo>
                    <a:pt x="261" y="20968"/>
                    <a:pt x="601" y="20931"/>
                    <a:pt x="1012" y="20931"/>
                  </a:cubicBezTo>
                  <a:cubicBezTo>
                    <a:pt x="4199" y="20931"/>
                    <a:pt x="11689" y="23148"/>
                    <a:pt x="20062" y="23148"/>
                  </a:cubicBezTo>
                  <a:cubicBezTo>
                    <a:pt x="29059" y="23148"/>
                    <a:pt x="39089" y="20443"/>
                    <a:pt x="45928" y="16552"/>
                  </a:cubicBezTo>
                  <a:cubicBezTo>
                    <a:pt x="52828" y="12935"/>
                    <a:pt x="57904" y="5762"/>
                    <a:pt x="65443" y="4273"/>
                  </a:cubicBezTo>
                  <a:cubicBezTo>
                    <a:pt x="62075" y="2435"/>
                    <a:pt x="55130" y="0"/>
                    <a:pt x="47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1"/>
            <p:cNvSpPr/>
            <p:nvPr/>
          </p:nvSpPr>
          <p:spPr>
            <a:xfrm flipH="1">
              <a:off x="714211" y="942012"/>
              <a:ext cx="944379" cy="221672"/>
            </a:xfrm>
            <a:custGeom>
              <a:rect b="b" l="l" r="r" t="t"/>
              <a:pathLst>
                <a:path extrusionOk="0" h="8411" w="35833">
                  <a:moveTo>
                    <a:pt x="18192" y="0"/>
                  </a:moveTo>
                  <a:cubicBezTo>
                    <a:pt x="10157" y="0"/>
                    <a:pt x="1333" y="3565"/>
                    <a:pt x="239" y="6994"/>
                  </a:cubicBezTo>
                  <a:cubicBezTo>
                    <a:pt x="0" y="7722"/>
                    <a:pt x="295" y="8009"/>
                    <a:pt x="977" y="8009"/>
                  </a:cubicBezTo>
                  <a:cubicBezTo>
                    <a:pt x="3525" y="8009"/>
                    <a:pt x="11482" y="3998"/>
                    <a:pt x="17226" y="3998"/>
                  </a:cubicBezTo>
                  <a:cubicBezTo>
                    <a:pt x="17581" y="3998"/>
                    <a:pt x="17927" y="4013"/>
                    <a:pt x="18263" y="4045"/>
                  </a:cubicBezTo>
                  <a:cubicBezTo>
                    <a:pt x="24530" y="4677"/>
                    <a:pt x="27580" y="8411"/>
                    <a:pt x="30991" y="8411"/>
                  </a:cubicBezTo>
                  <a:cubicBezTo>
                    <a:pt x="31518" y="8411"/>
                    <a:pt x="32053" y="8322"/>
                    <a:pt x="32610" y="8118"/>
                  </a:cubicBezTo>
                  <a:cubicBezTo>
                    <a:pt x="35832" y="6933"/>
                    <a:pt x="27868" y="459"/>
                    <a:pt x="19510" y="33"/>
                  </a:cubicBezTo>
                  <a:cubicBezTo>
                    <a:pt x="19074" y="11"/>
                    <a:pt x="18634" y="0"/>
                    <a:pt x="1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1"/>
            <p:cNvSpPr/>
            <p:nvPr/>
          </p:nvSpPr>
          <p:spPr>
            <a:xfrm flipH="1">
              <a:off x="1629441" y="2005664"/>
              <a:ext cx="1015774" cy="240199"/>
            </a:xfrm>
            <a:custGeom>
              <a:rect b="b" l="l" r="r" t="t"/>
              <a:pathLst>
                <a:path extrusionOk="0" h="9114" w="38542">
                  <a:moveTo>
                    <a:pt x="3867" y="1"/>
                  </a:moveTo>
                  <a:cubicBezTo>
                    <a:pt x="1446" y="1"/>
                    <a:pt x="0" y="1103"/>
                    <a:pt x="2691" y="3259"/>
                  </a:cubicBezTo>
                  <a:cubicBezTo>
                    <a:pt x="6579" y="6422"/>
                    <a:pt x="10800" y="9114"/>
                    <a:pt x="20270" y="9114"/>
                  </a:cubicBezTo>
                  <a:cubicBezTo>
                    <a:pt x="20721" y="9114"/>
                    <a:pt x="21183" y="9108"/>
                    <a:pt x="21658" y="9095"/>
                  </a:cubicBezTo>
                  <a:cubicBezTo>
                    <a:pt x="32357" y="8761"/>
                    <a:pt x="36856" y="8062"/>
                    <a:pt x="38041" y="5205"/>
                  </a:cubicBezTo>
                  <a:cubicBezTo>
                    <a:pt x="38541" y="4017"/>
                    <a:pt x="37864" y="3631"/>
                    <a:pt x="36491" y="3631"/>
                  </a:cubicBezTo>
                  <a:cubicBezTo>
                    <a:pt x="34526" y="3631"/>
                    <a:pt x="31137" y="4421"/>
                    <a:pt x="27737" y="4779"/>
                  </a:cubicBezTo>
                  <a:cubicBezTo>
                    <a:pt x="27299" y="4824"/>
                    <a:pt x="26823" y="4845"/>
                    <a:pt x="26316" y="4845"/>
                  </a:cubicBezTo>
                  <a:cubicBezTo>
                    <a:pt x="20665" y="4845"/>
                    <a:pt x="11163" y="2217"/>
                    <a:pt x="7676" y="767"/>
                  </a:cubicBezTo>
                  <a:cubicBezTo>
                    <a:pt x="6415" y="254"/>
                    <a:pt x="5029" y="1"/>
                    <a:pt x="3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51"/>
          <p:cNvGrpSpPr/>
          <p:nvPr/>
        </p:nvGrpSpPr>
        <p:grpSpPr>
          <a:xfrm>
            <a:off x="6872350" y="2156345"/>
            <a:ext cx="1376237" cy="2576197"/>
            <a:chOff x="6586600" y="2122595"/>
            <a:chExt cx="1376237" cy="2576197"/>
          </a:xfrm>
        </p:grpSpPr>
        <p:sp>
          <p:nvSpPr>
            <p:cNvPr id="1209" name="Google Shape;1209;p51"/>
            <p:cNvSpPr/>
            <p:nvPr/>
          </p:nvSpPr>
          <p:spPr>
            <a:xfrm>
              <a:off x="6586600" y="4263675"/>
              <a:ext cx="1376237" cy="435118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7408796" y="4375064"/>
              <a:ext cx="29761" cy="6634"/>
            </a:xfrm>
            <a:custGeom>
              <a:rect b="b" l="l" r="r" t="t"/>
              <a:pathLst>
                <a:path extrusionOk="0" h="183" w="821">
                  <a:moveTo>
                    <a:pt x="365" y="1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6770300" y="2122595"/>
              <a:ext cx="923360" cy="2473084"/>
            </a:xfrm>
            <a:custGeom>
              <a:rect b="b" l="l" r="r" t="t"/>
              <a:pathLst>
                <a:path extrusionOk="0" h="68223" w="25472">
                  <a:moveTo>
                    <a:pt x="18089" y="0"/>
                  </a:moveTo>
                  <a:cubicBezTo>
                    <a:pt x="16259" y="0"/>
                    <a:pt x="14442" y="177"/>
                    <a:pt x="12311" y="623"/>
                  </a:cubicBezTo>
                  <a:cubicBezTo>
                    <a:pt x="11186" y="836"/>
                    <a:pt x="10183" y="1505"/>
                    <a:pt x="9544" y="2447"/>
                  </a:cubicBezTo>
                  <a:cubicBezTo>
                    <a:pt x="5715" y="8070"/>
                    <a:pt x="2006" y="13967"/>
                    <a:pt x="760" y="20623"/>
                  </a:cubicBezTo>
                  <a:cubicBezTo>
                    <a:pt x="0" y="24727"/>
                    <a:pt x="213" y="28921"/>
                    <a:pt x="426" y="33086"/>
                  </a:cubicBezTo>
                  <a:lnTo>
                    <a:pt x="2189" y="66885"/>
                  </a:lnTo>
                  <a:cubicBezTo>
                    <a:pt x="7052" y="67706"/>
                    <a:pt x="12219" y="67949"/>
                    <a:pt x="17691" y="68223"/>
                  </a:cubicBezTo>
                  <a:cubicBezTo>
                    <a:pt x="19697" y="66338"/>
                    <a:pt x="22645" y="63025"/>
                    <a:pt x="24651" y="61141"/>
                  </a:cubicBezTo>
                  <a:cubicBezTo>
                    <a:pt x="25472" y="41688"/>
                    <a:pt x="24286" y="22143"/>
                    <a:pt x="24955" y="2690"/>
                  </a:cubicBezTo>
                  <a:cubicBezTo>
                    <a:pt x="25016" y="1505"/>
                    <a:pt x="24104" y="441"/>
                    <a:pt x="22919" y="319"/>
                  </a:cubicBezTo>
                  <a:cubicBezTo>
                    <a:pt x="21171" y="125"/>
                    <a:pt x="19625" y="0"/>
                    <a:pt x="18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1"/>
            <p:cNvSpPr/>
            <p:nvPr/>
          </p:nvSpPr>
          <p:spPr>
            <a:xfrm>
              <a:off x="6857342" y="2157144"/>
              <a:ext cx="733881" cy="744031"/>
            </a:xfrm>
            <a:custGeom>
              <a:rect b="b" l="l" r="r" t="t"/>
              <a:pathLst>
                <a:path extrusionOk="0" h="20525" w="20245">
                  <a:moveTo>
                    <a:pt x="14530" y="0"/>
                  </a:moveTo>
                  <a:cubicBezTo>
                    <a:pt x="13606" y="0"/>
                    <a:pt x="12682" y="41"/>
                    <a:pt x="11764" y="126"/>
                  </a:cubicBezTo>
                  <a:cubicBezTo>
                    <a:pt x="11736" y="126"/>
                    <a:pt x="11709" y="125"/>
                    <a:pt x="11682" y="125"/>
                  </a:cubicBezTo>
                  <a:cubicBezTo>
                    <a:pt x="9707" y="125"/>
                    <a:pt x="7891" y="1214"/>
                    <a:pt x="6961" y="2953"/>
                  </a:cubicBezTo>
                  <a:cubicBezTo>
                    <a:pt x="4712" y="6175"/>
                    <a:pt x="3070" y="9792"/>
                    <a:pt x="1460" y="13379"/>
                  </a:cubicBezTo>
                  <a:cubicBezTo>
                    <a:pt x="730" y="15020"/>
                    <a:pt x="1" y="16904"/>
                    <a:pt x="760" y="18515"/>
                  </a:cubicBezTo>
                  <a:cubicBezTo>
                    <a:pt x="1338" y="19579"/>
                    <a:pt x="2402" y="20309"/>
                    <a:pt x="3587" y="20491"/>
                  </a:cubicBezTo>
                  <a:cubicBezTo>
                    <a:pt x="3806" y="20513"/>
                    <a:pt x="4025" y="20524"/>
                    <a:pt x="4242" y="20524"/>
                  </a:cubicBezTo>
                  <a:cubicBezTo>
                    <a:pt x="5228" y="20524"/>
                    <a:pt x="6186" y="20296"/>
                    <a:pt x="7083" y="19822"/>
                  </a:cubicBezTo>
                  <a:cubicBezTo>
                    <a:pt x="10122" y="18363"/>
                    <a:pt x="12037" y="15293"/>
                    <a:pt x="13770" y="12375"/>
                  </a:cubicBezTo>
                  <a:cubicBezTo>
                    <a:pt x="15745" y="9002"/>
                    <a:pt x="17752" y="5658"/>
                    <a:pt x="19727" y="2315"/>
                  </a:cubicBezTo>
                  <a:cubicBezTo>
                    <a:pt x="19970" y="1950"/>
                    <a:pt x="20244" y="1494"/>
                    <a:pt x="20031" y="1008"/>
                  </a:cubicBezTo>
                  <a:cubicBezTo>
                    <a:pt x="19849" y="521"/>
                    <a:pt x="19241" y="369"/>
                    <a:pt x="18724" y="278"/>
                  </a:cubicBezTo>
                  <a:cubicBezTo>
                    <a:pt x="17333" y="95"/>
                    <a:pt x="15930" y="0"/>
                    <a:pt x="14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1"/>
            <p:cNvSpPr/>
            <p:nvPr/>
          </p:nvSpPr>
          <p:spPr>
            <a:xfrm>
              <a:off x="7317930" y="3200834"/>
              <a:ext cx="282134" cy="780136"/>
            </a:xfrm>
            <a:custGeom>
              <a:rect b="b" l="l" r="r" t="t"/>
              <a:pathLst>
                <a:path extrusionOk="0" h="21521" w="7783">
                  <a:moveTo>
                    <a:pt x="3892" y="365"/>
                  </a:moveTo>
                  <a:cubicBezTo>
                    <a:pt x="5806" y="365"/>
                    <a:pt x="7417" y="5137"/>
                    <a:pt x="7417" y="10760"/>
                  </a:cubicBezTo>
                  <a:cubicBezTo>
                    <a:pt x="7417" y="16383"/>
                    <a:pt x="5806" y="21155"/>
                    <a:pt x="3892" y="21155"/>
                  </a:cubicBezTo>
                  <a:cubicBezTo>
                    <a:pt x="1977" y="21155"/>
                    <a:pt x="366" y="16383"/>
                    <a:pt x="366" y="10760"/>
                  </a:cubicBezTo>
                  <a:cubicBezTo>
                    <a:pt x="366" y="5137"/>
                    <a:pt x="1977" y="365"/>
                    <a:pt x="3892" y="365"/>
                  </a:cubicBezTo>
                  <a:close/>
                  <a:moveTo>
                    <a:pt x="3892" y="0"/>
                  </a:moveTo>
                  <a:cubicBezTo>
                    <a:pt x="1703" y="0"/>
                    <a:pt x="1" y="4711"/>
                    <a:pt x="1" y="10760"/>
                  </a:cubicBezTo>
                  <a:cubicBezTo>
                    <a:pt x="1" y="16809"/>
                    <a:pt x="1703" y="21520"/>
                    <a:pt x="3892" y="21520"/>
                  </a:cubicBezTo>
                  <a:cubicBezTo>
                    <a:pt x="6080" y="21520"/>
                    <a:pt x="7782" y="16809"/>
                    <a:pt x="7782" y="10760"/>
                  </a:cubicBezTo>
                  <a:cubicBezTo>
                    <a:pt x="7782" y="4711"/>
                    <a:pt x="6080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6927853" y="2773265"/>
              <a:ext cx="182954" cy="69455"/>
            </a:xfrm>
            <a:custGeom>
              <a:rect b="b" l="l" r="r" t="t"/>
              <a:pathLst>
                <a:path extrusionOk="0" h="1916" w="5047">
                  <a:moveTo>
                    <a:pt x="1" y="1"/>
                  </a:moveTo>
                  <a:lnTo>
                    <a:pt x="1399" y="1916"/>
                  </a:lnTo>
                  <a:lnTo>
                    <a:pt x="5047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5" name="Google Shape;1215;p51"/>
          <p:cNvSpPr/>
          <p:nvPr/>
        </p:nvSpPr>
        <p:spPr>
          <a:xfrm flipH="1" rot="-8244749">
            <a:off x="-503315" y="2927008"/>
            <a:ext cx="3287405" cy="328748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6" name="Google Shape;1216;p51"/>
          <p:cNvCxnSpPr/>
          <p:nvPr/>
        </p:nvCxnSpPr>
        <p:spPr>
          <a:xfrm rot="10800000">
            <a:off x="2631538" y="3334100"/>
            <a:ext cx="3847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7" name="Google Shape;1217;p51"/>
          <p:cNvSpPr/>
          <p:nvPr/>
        </p:nvSpPr>
        <p:spPr>
          <a:xfrm flipH="1" rot="10800000">
            <a:off x="24902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1"/>
          <p:cNvSpPr/>
          <p:nvPr/>
        </p:nvSpPr>
        <p:spPr>
          <a:xfrm flipH="1" rot="10800000">
            <a:off x="64787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9" name="Google Shape;1219;p51"/>
          <p:cNvGrpSpPr/>
          <p:nvPr/>
        </p:nvGrpSpPr>
        <p:grpSpPr>
          <a:xfrm>
            <a:off x="481101" y="1066525"/>
            <a:ext cx="8090962" cy="3632275"/>
            <a:chOff x="481101" y="1066525"/>
            <a:chExt cx="8090962" cy="3632275"/>
          </a:xfrm>
        </p:grpSpPr>
        <p:sp>
          <p:nvSpPr>
            <p:cNvPr id="1220" name="Google Shape;1220;p51"/>
            <p:cNvSpPr/>
            <p:nvPr/>
          </p:nvSpPr>
          <p:spPr>
            <a:xfrm flipH="1" rot="10800000">
              <a:off x="2890725" y="10665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1658088" y="33738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6120975" y="203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6226250" y="4222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3828525" y="4509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5" name="Google Shape;1225;p51"/>
            <p:cNvGrpSpPr/>
            <p:nvPr/>
          </p:nvGrpSpPr>
          <p:grpSpPr>
            <a:xfrm rot="-7546048">
              <a:off x="707959" y="3053468"/>
              <a:ext cx="161701" cy="641985"/>
              <a:chOff x="7004550" y="3676293"/>
              <a:chExt cx="161700" cy="641982"/>
            </a:xfrm>
          </p:grpSpPr>
          <p:sp>
            <p:nvSpPr>
              <p:cNvPr id="1226" name="Google Shape;1226;p5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0" name="Google Shape;1230;p51"/>
            <p:cNvGrpSpPr/>
            <p:nvPr/>
          </p:nvGrpSpPr>
          <p:grpSpPr>
            <a:xfrm>
              <a:off x="4571995" y="4063851"/>
              <a:ext cx="545147" cy="506901"/>
              <a:chOff x="4818730" y="3307263"/>
              <a:chExt cx="1827512" cy="1699300"/>
            </a:xfrm>
          </p:grpSpPr>
          <p:sp>
            <p:nvSpPr>
              <p:cNvPr id="1231" name="Google Shape;1231;p5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6" name="Google Shape;1256;p51"/>
            <p:cNvSpPr/>
            <p:nvPr/>
          </p:nvSpPr>
          <p:spPr>
            <a:xfrm>
              <a:off x="8430763" y="17194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2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</a:t>
            </a:r>
            <a:endParaRPr/>
          </a:p>
        </p:txBody>
      </p:sp>
      <p:sp>
        <p:nvSpPr>
          <p:cNvPr id="1262" name="Google Shape;1262;p52"/>
          <p:cNvSpPr txBox="1"/>
          <p:nvPr>
            <p:ph type="title"/>
          </p:nvPr>
        </p:nvSpPr>
        <p:spPr>
          <a:xfrm>
            <a:off x="902275" y="3454500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sp>
        <p:nvSpPr>
          <p:cNvPr id="1263" name="Google Shape;1263;p52"/>
          <p:cNvSpPr txBox="1"/>
          <p:nvPr>
            <p:ph idx="1" type="subTitle"/>
          </p:nvPr>
        </p:nvSpPr>
        <p:spPr>
          <a:xfrm>
            <a:off x="683800" y="3967425"/>
            <a:ext cx="22932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coleta de dados se deu através da API </a:t>
            </a:r>
            <a:r>
              <a:rPr lang="en"/>
              <a:t>disponibilizada</a:t>
            </a:r>
            <a:r>
              <a:rPr lang="en"/>
              <a:t> em https://developer.riotgames.com/</a:t>
            </a:r>
            <a:endParaRPr/>
          </a:p>
        </p:txBody>
      </p:sp>
      <p:sp>
        <p:nvSpPr>
          <p:cNvPr id="1264" name="Google Shape;1264;p52"/>
          <p:cNvSpPr txBox="1"/>
          <p:nvPr>
            <p:ph idx="2" type="title"/>
          </p:nvPr>
        </p:nvSpPr>
        <p:spPr>
          <a:xfrm>
            <a:off x="2977000" y="3454500"/>
            <a:ext cx="35616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Machine Learning</a:t>
            </a:r>
            <a:endParaRPr/>
          </a:p>
        </p:txBody>
      </p:sp>
      <p:sp>
        <p:nvSpPr>
          <p:cNvPr id="1265" name="Google Shape;1265;p52"/>
          <p:cNvSpPr txBox="1"/>
          <p:nvPr>
            <p:ph idx="3" type="subTitle"/>
          </p:nvPr>
        </p:nvSpPr>
        <p:spPr>
          <a:xfrm>
            <a:off x="3563250" y="38927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exploração de dados e testes do modelo ocorreram via AWS SageMaker</a:t>
            </a:r>
            <a:endParaRPr/>
          </a:p>
        </p:txBody>
      </p:sp>
      <p:sp>
        <p:nvSpPr>
          <p:cNvPr id="1266" name="Google Shape;1266;p52"/>
          <p:cNvSpPr txBox="1"/>
          <p:nvPr>
            <p:ph idx="4" type="title"/>
          </p:nvPr>
        </p:nvSpPr>
        <p:spPr>
          <a:xfrm>
            <a:off x="6294425" y="3454500"/>
            <a:ext cx="22932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Recomendação</a:t>
            </a:r>
            <a:endParaRPr/>
          </a:p>
        </p:txBody>
      </p:sp>
      <p:sp>
        <p:nvSpPr>
          <p:cNvPr id="1267" name="Google Shape;1267;p52"/>
          <p:cNvSpPr txBox="1"/>
          <p:nvPr>
            <p:ph idx="5" type="subTitle"/>
          </p:nvPr>
        </p:nvSpPr>
        <p:spPr>
          <a:xfrm>
            <a:off x="6294425" y="3933300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recomendação acontece quando otimizamos a chance de vitória do modelo</a:t>
            </a:r>
            <a:endParaRPr/>
          </a:p>
        </p:txBody>
      </p:sp>
      <p:grpSp>
        <p:nvGrpSpPr>
          <p:cNvPr id="1268" name="Google Shape;1268;p52"/>
          <p:cNvGrpSpPr/>
          <p:nvPr/>
        </p:nvGrpSpPr>
        <p:grpSpPr>
          <a:xfrm>
            <a:off x="1566982" y="3059734"/>
            <a:ext cx="526829" cy="437315"/>
            <a:chOff x="1161200" y="667025"/>
            <a:chExt cx="5257775" cy="4364425"/>
          </a:xfrm>
        </p:grpSpPr>
        <p:sp>
          <p:nvSpPr>
            <p:cNvPr id="1269" name="Google Shape;1269;p52"/>
            <p:cNvSpPr/>
            <p:nvPr/>
          </p:nvSpPr>
          <p:spPr>
            <a:xfrm>
              <a:off x="1161200" y="3904625"/>
              <a:ext cx="3482100" cy="1126825"/>
            </a:xfrm>
            <a:custGeom>
              <a:rect b="b" l="l" r="r" t="t"/>
              <a:pathLst>
                <a:path extrusionOk="0" h="45073" w="139284">
                  <a:moveTo>
                    <a:pt x="20441" y="0"/>
                  </a:moveTo>
                  <a:cubicBezTo>
                    <a:pt x="17916" y="0"/>
                    <a:pt x="15686" y="1545"/>
                    <a:pt x="14755" y="3873"/>
                  </a:cubicBezTo>
                  <a:lnTo>
                    <a:pt x="1618" y="36666"/>
                  </a:lnTo>
                  <a:cubicBezTo>
                    <a:pt x="1" y="40710"/>
                    <a:pt x="2991" y="45072"/>
                    <a:pt x="7304" y="45072"/>
                  </a:cubicBezTo>
                  <a:lnTo>
                    <a:pt x="132005" y="45072"/>
                  </a:lnTo>
                  <a:cubicBezTo>
                    <a:pt x="136318" y="45072"/>
                    <a:pt x="139284" y="40710"/>
                    <a:pt x="137691" y="36666"/>
                  </a:cubicBezTo>
                  <a:lnTo>
                    <a:pt x="124554" y="3873"/>
                  </a:lnTo>
                  <a:cubicBezTo>
                    <a:pt x="123623" y="1545"/>
                    <a:pt x="121368" y="0"/>
                    <a:pt x="118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4992525" y="3904625"/>
              <a:ext cx="1234050" cy="1126825"/>
            </a:xfrm>
            <a:custGeom>
              <a:rect b="b" l="l" r="r" t="t"/>
              <a:pathLst>
                <a:path extrusionOk="0" h="45073" w="49362">
                  <a:moveTo>
                    <a:pt x="18113" y="0"/>
                  </a:moveTo>
                  <a:cubicBezTo>
                    <a:pt x="11961" y="0"/>
                    <a:pt x="6692" y="2598"/>
                    <a:pt x="3653" y="7084"/>
                  </a:cubicBezTo>
                  <a:cubicBezTo>
                    <a:pt x="393" y="11887"/>
                    <a:pt x="1" y="18358"/>
                    <a:pt x="2599" y="24828"/>
                  </a:cubicBezTo>
                  <a:cubicBezTo>
                    <a:pt x="7133" y="36175"/>
                    <a:pt x="19730" y="45072"/>
                    <a:pt x="31250" y="45072"/>
                  </a:cubicBezTo>
                  <a:cubicBezTo>
                    <a:pt x="37401" y="45072"/>
                    <a:pt x="42695" y="42499"/>
                    <a:pt x="45734" y="38014"/>
                  </a:cubicBezTo>
                  <a:cubicBezTo>
                    <a:pt x="48994" y="33210"/>
                    <a:pt x="49362" y="26740"/>
                    <a:pt x="46788" y="20269"/>
                  </a:cubicBezTo>
                  <a:cubicBezTo>
                    <a:pt x="42230" y="8922"/>
                    <a:pt x="29657" y="0"/>
                    <a:pt x="18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4920850" y="1629600"/>
              <a:ext cx="1498125" cy="1968700"/>
            </a:xfrm>
            <a:custGeom>
              <a:rect b="b" l="l" r="r" t="t"/>
              <a:pathLst>
                <a:path extrusionOk="0" h="78748" w="59925">
                  <a:moveTo>
                    <a:pt x="29975" y="42670"/>
                  </a:moveTo>
                  <a:cubicBezTo>
                    <a:pt x="33357" y="42670"/>
                    <a:pt x="36102" y="45415"/>
                    <a:pt x="36102" y="48797"/>
                  </a:cubicBezTo>
                  <a:cubicBezTo>
                    <a:pt x="36102" y="52180"/>
                    <a:pt x="33357" y="54925"/>
                    <a:pt x="29975" y="54925"/>
                  </a:cubicBezTo>
                  <a:cubicBezTo>
                    <a:pt x="26592" y="54925"/>
                    <a:pt x="23847" y="52180"/>
                    <a:pt x="23847" y="48797"/>
                  </a:cubicBezTo>
                  <a:cubicBezTo>
                    <a:pt x="23847" y="45415"/>
                    <a:pt x="26592" y="42670"/>
                    <a:pt x="29975" y="42670"/>
                  </a:cubicBezTo>
                  <a:close/>
                  <a:moveTo>
                    <a:pt x="0" y="0"/>
                  </a:moveTo>
                  <a:lnTo>
                    <a:pt x="0" y="72620"/>
                  </a:lnTo>
                  <a:cubicBezTo>
                    <a:pt x="0" y="76027"/>
                    <a:pt x="2745" y="78747"/>
                    <a:pt x="6128" y="78747"/>
                  </a:cubicBezTo>
                  <a:lnTo>
                    <a:pt x="53797" y="78747"/>
                  </a:lnTo>
                  <a:cubicBezTo>
                    <a:pt x="57179" y="78747"/>
                    <a:pt x="59924" y="76027"/>
                    <a:pt x="59924" y="72620"/>
                  </a:cubicBezTo>
                  <a:lnTo>
                    <a:pt x="599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4920850" y="667025"/>
              <a:ext cx="1498125" cy="656250"/>
            </a:xfrm>
            <a:custGeom>
              <a:rect b="b" l="l" r="r" t="t"/>
              <a:pathLst>
                <a:path extrusionOk="0" h="26250" w="59925">
                  <a:moveTo>
                    <a:pt x="6128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26249"/>
                  </a:lnTo>
                  <a:lnTo>
                    <a:pt x="59924" y="26249"/>
                  </a:lnTo>
                  <a:lnTo>
                    <a:pt x="59924" y="6127"/>
                  </a:lnTo>
                  <a:cubicBezTo>
                    <a:pt x="59924" y="2745"/>
                    <a:pt x="57179" y="0"/>
                    <a:pt x="537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1190625" y="667025"/>
              <a:ext cx="3423900" cy="1552650"/>
            </a:xfrm>
            <a:custGeom>
              <a:rect b="b" l="l" r="r" t="t"/>
              <a:pathLst>
                <a:path extrusionOk="0" h="62106" w="136956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62105"/>
                  </a:lnTo>
                  <a:lnTo>
                    <a:pt x="136955" y="62105"/>
                  </a:lnTo>
                  <a:lnTo>
                    <a:pt x="136955" y="6127"/>
                  </a:lnTo>
                  <a:cubicBezTo>
                    <a:pt x="136955" y="2745"/>
                    <a:pt x="134210" y="0"/>
                    <a:pt x="1308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1190625" y="2526000"/>
              <a:ext cx="3423900" cy="306400"/>
            </a:xfrm>
            <a:custGeom>
              <a:rect b="b" l="l" r="r" t="t"/>
              <a:pathLst>
                <a:path extrusionOk="0" h="12256" w="136956">
                  <a:moveTo>
                    <a:pt x="0" y="1"/>
                  </a:moveTo>
                  <a:lnTo>
                    <a:pt x="0" y="6128"/>
                  </a:lnTo>
                  <a:cubicBezTo>
                    <a:pt x="0" y="9535"/>
                    <a:pt x="2745" y="12255"/>
                    <a:pt x="6127" y="12255"/>
                  </a:cubicBezTo>
                  <a:lnTo>
                    <a:pt x="130828" y="12255"/>
                  </a:lnTo>
                  <a:cubicBezTo>
                    <a:pt x="134210" y="12255"/>
                    <a:pt x="136955" y="9535"/>
                    <a:pt x="136955" y="6128"/>
                  </a:cubicBezTo>
                  <a:lnTo>
                    <a:pt x="1369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2011050" y="3138725"/>
              <a:ext cx="1783025" cy="459575"/>
            </a:xfrm>
            <a:custGeom>
              <a:rect b="b" l="l" r="r" t="t"/>
              <a:pathLst>
                <a:path extrusionOk="0" h="18383" w="71321">
                  <a:moveTo>
                    <a:pt x="13112" y="1"/>
                  </a:moveTo>
                  <a:lnTo>
                    <a:pt x="13112" y="6128"/>
                  </a:lnTo>
                  <a:lnTo>
                    <a:pt x="6127" y="6128"/>
                  </a:lnTo>
                  <a:cubicBezTo>
                    <a:pt x="2745" y="6128"/>
                    <a:pt x="0" y="8873"/>
                    <a:pt x="0" y="12255"/>
                  </a:cubicBezTo>
                  <a:cubicBezTo>
                    <a:pt x="0" y="15662"/>
                    <a:pt x="2745" y="18382"/>
                    <a:pt x="6127" y="18382"/>
                  </a:cubicBezTo>
                  <a:lnTo>
                    <a:pt x="65194" y="18382"/>
                  </a:lnTo>
                  <a:cubicBezTo>
                    <a:pt x="68576" y="18382"/>
                    <a:pt x="71321" y="15662"/>
                    <a:pt x="71321" y="12255"/>
                  </a:cubicBezTo>
                  <a:cubicBezTo>
                    <a:pt x="71321" y="8873"/>
                    <a:pt x="68576" y="6128"/>
                    <a:pt x="65194" y="6128"/>
                  </a:cubicBezTo>
                  <a:lnTo>
                    <a:pt x="58184" y="6128"/>
                  </a:lnTo>
                  <a:lnTo>
                    <a:pt x="581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52"/>
          <p:cNvGrpSpPr/>
          <p:nvPr/>
        </p:nvGrpSpPr>
        <p:grpSpPr>
          <a:xfrm>
            <a:off x="4345418" y="3052029"/>
            <a:ext cx="523881" cy="452726"/>
            <a:chOff x="1190625" y="595325"/>
            <a:chExt cx="5228350" cy="4518225"/>
          </a:xfrm>
        </p:grpSpPr>
        <p:sp>
          <p:nvSpPr>
            <p:cNvPr id="1277" name="Google Shape;1277;p52"/>
            <p:cNvSpPr/>
            <p:nvPr/>
          </p:nvSpPr>
          <p:spPr>
            <a:xfrm>
              <a:off x="2503050" y="4653975"/>
              <a:ext cx="2603475" cy="459575"/>
            </a:xfrm>
            <a:custGeom>
              <a:rect b="b" l="l" r="r" t="t"/>
              <a:pathLst>
                <a:path extrusionOk="0" h="18383" w="104139">
                  <a:moveTo>
                    <a:pt x="20049" y="1"/>
                  </a:moveTo>
                  <a:lnTo>
                    <a:pt x="20049" y="6128"/>
                  </a:lnTo>
                  <a:lnTo>
                    <a:pt x="6128" y="6128"/>
                  </a:lnTo>
                  <a:cubicBezTo>
                    <a:pt x="2746" y="6128"/>
                    <a:pt x="1" y="8873"/>
                    <a:pt x="1" y="12255"/>
                  </a:cubicBezTo>
                  <a:cubicBezTo>
                    <a:pt x="1" y="15637"/>
                    <a:pt x="2746" y="18382"/>
                    <a:pt x="6128" y="18382"/>
                  </a:cubicBezTo>
                  <a:lnTo>
                    <a:pt x="98011" y="18382"/>
                  </a:lnTo>
                  <a:cubicBezTo>
                    <a:pt x="101394" y="18382"/>
                    <a:pt x="104139" y="15637"/>
                    <a:pt x="104139" y="12255"/>
                  </a:cubicBezTo>
                  <a:cubicBezTo>
                    <a:pt x="104139" y="8873"/>
                    <a:pt x="101394" y="6128"/>
                    <a:pt x="98011" y="6128"/>
                  </a:cubicBezTo>
                  <a:lnTo>
                    <a:pt x="84115" y="6128"/>
                  </a:lnTo>
                  <a:lnTo>
                    <a:pt x="841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1209000" y="3997750"/>
              <a:ext cx="5192200" cy="349900"/>
            </a:xfrm>
            <a:custGeom>
              <a:rect b="b" l="l" r="r" t="t"/>
              <a:pathLst>
                <a:path extrusionOk="0" h="13996" w="207688">
                  <a:moveTo>
                    <a:pt x="0" y="1"/>
                  </a:moveTo>
                  <a:cubicBezTo>
                    <a:pt x="2280" y="8064"/>
                    <a:pt x="9706" y="13995"/>
                    <a:pt x="18529" y="13995"/>
                  </a:cubicBezTo>
                  <a:lnTo>
                    <a:pt x="189159" y="13995"/>
                  </a:lnTo>
                  <a:cubicBezTo>
                    <a:pt x="197982" y="13995"/>
                    <a:pt x="205384" y="8064"/>
                    <a:pt x="207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3953975" y="1744800"/>
              <a:ext cx="330275" cy="327200"/>
            </a:xfrm>
            <a:custGeom>
              <a:rect b="b" l="l" r="r" t="t"/>
              <a:pathLst>
                <a:path extrusionOk="0" h="13088" w="13211">
                  <a:moveTo>
                    <a:pt x="1" y="0"/>
                  </a:moveTo>
                  <a:lnTo>
                    <a:pt x="1" y="13088"/>
                  </a:lnTo>
                  <a:lnTo>
                    <a:pt x="13211" y="13088"/>
                  </a:lnTo>
                  <a:cubicBezTo>
                    <a:pt x="11201" y="6863"/>
                    <a:pt x="6250" y="193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3325950" y="1747850"/>
              <a:ext cx="321700" cy="324150"/>
            </a:xfrm>
            <a:custGeom>
              <a:rect b="b" l="l" r="r" t="t"/>
              <a:pathLst>
                <a:path extrusionOk="0" h="12966" w="12868">
                  <a:moveTo>
                    <a:pt x="12867" y="1"/>
                  </a:moveTo>
                  <a:cubicBezTo>
                    <a:pt x="6764" y="2010"/>
                    <a:pt x="1961" y="6863"/>
                    <a:pt x="0" y="12966"/>
                  </a:cubicBezTo>
                  <a:lnTo>
                    <a:pt x="12867" y="12966"/>
                  </a:lnTo>
                  <a:lnTo>
                    <a:pt x="128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3953975" y="2378350"/>
              <a:ext cx="330275" cy="327825"/>
            </a:xfrm>
            <a:custGeom>
              <a:rect b="b" l="l" r="r" t="t"/>
              <a:pathLst>
                <a:path extrusionOk="0" h="13113" w="13211">
                  <a:moveTo>
                    <a:pt x="1" y="0"/>
                  </a:moveTo>
                  <a:lnTo>
                    <a:pt x="1" y="13112"/>
                  </a:lnTo>
                  <a:cubicBezTo>
                    <a:pt x="6250" y="11176"/>
                    <a:pt x="11201" y="6250"/>
                    <a:pt x="13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1190625" y="595325"/>
              <a:ext cx="5228350" cy="3096100"/>
            </a:xfrm>
            <a:custGeom>
              <a:rect b="b" l="l" r="r" t="t"/>
              <a:pathLst>
                <a:path extrusionOk="0" h="123844" w="209134">
                  <a:moveTo>
                    <a:pt x="58625" y="19706"/>
                  </a:moveTo>
                  <a:cubicBezTo>
                    <a:pt x="62007" y="19706"/>
                    <a:pt x="64752" y="22451"/>
                    <a:pt x="64752" y="25833"/>
                  </a:cubicBezTo>
                  <a:cubicBezTo>
                    <a:pt x="64752" y="29215"/>
                    <a:pt x="62007" y="31960"/>
                    <a:pt x="58625" y="31960"/>
                  </a:cubicBezTo>
                  <a:lnTo>
                    <a:pt x="25808" y="31960"/>
                  </a:lnTo>
                  <a:cubicBezTo>
                    <a:pt x="22426" y="31960"/>
                    <a:pt x="19681" y="29215"/>
                    <a:pt x="19681" y="25833"/>
                  </a:cubicBezTo>
                  <a:cubicBezTo>
                    <a:pt x="19681" y="22451"/>
                    <a:pt x="22426" y="19706"/>
                    <a:pt x="25808" y="19706"/>
                  </a:cubicBezTo>
                  <a:close/>
                  <a:moveTo>
                    <a:pt x="143940" y="19706"/>
                  </a:moveTo>
                  <a:cubicBezTo>
                    <a:pt x="147322" y="19706"/>
                    <a:pt x="150067" y="22451"/>
                    <a:pt x="150067" y="25833"/>
                  </a:cubicBezTo>
                  <a:lnTo>
                    <a:pt x="150067" y="32377"/>
                  </a:lnTo>
                  <a:cubicBezTo>
                    <a:pt x="150067" y="35783"/>
                    <a:pt x="147322" y="38504"/>
                    <a:pt x="143940" y="38504"/>
                  </a:cubicBezTo>
                  <a:cubicBezTo>
                    <a:pt x="140558" y="38504"/>
                    <a:pt x="137813" y="35783"/>
                    <a:pt x="137813" y="32377"/>
                  </a:cubicBezTo>
                  <a:lnTo>
                    <a:pt x="137813" y="25833"/>
                  </a:lnTo>
                  <a:cubicBezTo>
                    <a:pt x="137813" y="22451"/>
                    <a:pt x="140558" y="19706"/>
                    <a:pt x="143940" y="19706"/>
                  </a:cubicBezTo>
                  <a:close/>
                  <a:moveTo>
                    <a:pt x="163645" y="19706"/>
                  </a:moveTo>
                  <a:cubicBezTo>
                    <a:pt x="167027" y="19706"/>
                    <a:pt x="169772" y="22451"/>
                    <a:pt x="169772" y="25833"/>
                  </a:cubicBezTo>
                  <a:lnTo>
                    <a:pt x="169772" y="32377"/>
                  </a:lnTo>
                  <a:cubicBezTo>
                    <a:pt x="169772" y="35783"/>
                    <a:pt x="167027" y="38504"/>
                    <a:pt x="163645" y="38504"/>
                  </a:cubicBezTo>
                  <a:cubicBezTo>
                    <a:pt x="160263" y="38504"/>
                    <a:pt x="157518" y="35783"/>
                    <a:pt x="157518" y="32377"/>
                  </a:cubicBezTo>
                  <a:lnTo>
                    <a:pt x="157518" y="25833"/>
                  </a:lnTo>
                  <a:cubicBezTo>
                    <a:pt x="157518" y="22451"/>
                    <a:pt x="160263" y="19706"/>
                    <a:pt x="163645" y="19706"/>
                  </a:cubicBezTo>
                  <a:close/>
                  <a:moveTo>
                    <a:pt x="183326" y="19706"/>
                  </a:moveTo>
                  <a:cubicBezTo>
                    <a:pt x="186708" y="19706"/>
                    <a:pt x="189453" y="22451"/>
                    <a:pt x="189453" y="25833"/>
                  </a:cubicBezTo>
                  <a:lnTo>
                    <a:pt x="189453" y="32377"/>
                  </a:lnTo>
                  <a:cubicBezTo>
                    <a:pt x="189453" y="35783"/>
                    <a:pt x="186708" y="38504"/>
                    <a:pt x="183326" y="38504"/>
                  </a:cubicBezTo>
                  <a:cubicBezTo>
                    <a:pt x="179943" y="38504"/>
                    <a:pt x="177198" y="35783"/>
                    <a:pt x="177198" y="32377"/>
                  </a:cubicBezTo>
                  <a:lnTo>
                    <a:pt x="177198" y="25833"/>
                  </a:lnTo>
                  <a:cubicBezTo>
                    <a:pt x="177198" y="22451"/>
                    <a:pt x="179943" y="19706"/>
                    <a:pt x="183326" y="19706"/>
                  </a:cubicBezTo>
                  <a:close/>
                  <a:moveTo>
                    <a:pt x="38944" y="91884"/>
                  </a:moveTo>
                  <a:cubicBezTo>
                    <a:pt x="42327" y="91884"/>
                    <a:pt x="45072" y="94629"/>
                    <a:pt x="45072" y="98011"/>
                  </a:cubicBezTo>
                  <a:cubicBezTo>
                    <a:pt x="45072" y="101393"/>
                    <a:pt x="42327" y="104138"/>
                    <a:pt x="38944" y="104138"/>
                  </a:cubicBezTo>
                  <a:lnTo>
                    <a:pt x="25808" y="104138"/>
                  </a:lnTo>
                  <a:cubicBezTo>
                    <a:pt x="22426" y="104138"/>
                    <a:pt x="19681" y="101393"/>
                    <a:pt x="19681" y="98011"/>
                  </a:cubicBezTo>
                  <a:cubicBezTo>
                    <a:pt x="19681" y="94629"/>
                    <a:pt x="22426" y="91884"/>
                    <a:pt x="25808" y="91884"/>
                  </a:cubicBezTo>
                  <a:close/>
                  <a:moveTo>
                    <a:pt x="104407" y="26250"/>
                  </a:moveTo>
                  <a:cubicBezTo>
                    <a:pt x="107790" y="26250"/>
                    <a:pt x="110535" y="28994"/>
                    <a:pt x="110535" y="32377"/>
                  </a:cubicBezTo>
                  <a:lnTo>
                    <a:pt x="110535" y="33382"/>
                  </a:lnTo>
                  <a:cubicBezTo>
                    <a:pt x="123549" y="35808"/>
                    <a:pt x="133867" y="46077"/>
                    <a:pt x="136367" y="59067"/>
                  </a:cubicBezTo>
                  <a:lnTo>
                    <a:pt x="137396" y="59067"/>
                  </a:lnTo>
                  <a:cubicBezTo>
                    <a:pt x="140778" y="59067"/>
                    <a:pt x="143523" y="61812"/>
                    <a:pt x="143523" y="65194"/>
                  </a:cubicBezTo>
                  <a:cubicBezTo>
                    <a:pt x="143523" y="68576"/>
                    <a:pt x="140778" y="71321"/>
                    <a:pt x="137396" y="71321"/>
                  </a:cubicBezTo>
                  <a:lnTo>
                    <a:pt x="136367" y="71321"/>
                  </a:lnTo>
                  <a:cubicBezTo>
                    <a:pt x="133867" y="84335"/>
                    <a:pt x="123549" y="94580"/>
                    <a:pt x="110535" y="97031"/>
                  </a:cubicBezTo>
                  <a:lnTo>
                    <a:pt x="110535" y="98011"/>
                  </a:lnTo>
                  <a:cubicBezTo>
                    <a:pt x="110535" y="101393"/>
                    <a:pt x="107790" y="104138"/>
                    <a:pt x="104407" y="104138"/>
                  </a:cubicBezTo>
                  <a:cubicBezTo>
                    <a:pt x="101025" y="104138"/>
                    <a:pt x="98280" y="101393"/>
                    <a:pt x="98280" y="98011"/>
                  </a:cubicBezTo>
                  <a:lnTo>
                    <a:pt x="98280" y="96957"/>
                  </a:lnTo>
                  <a:cubicBezTo>
                    <a:pt x="85413" y="94408"/>
                    <a:pt x="75266" y="84213"/>
                    <a:pt x="72791" y="71321"/>
                  </a:cubicBezTo>
                  <a:lnTo>
                    <a:pt x="71419" y="71321"/>
                  </a:lnTo>
                  <a:cubicBezTo>
                    <a:pt x="68036" y="71321"/>
                    <a:pt x="65291" y="68576"/>
                    <a:pt x="65291" y="65194"/>
                  </a:cubicBezTo>
                  <a:cubicBezTo>
                    <a:pt x="65291" y="61812"/>
                    <a:pt x="68036" y="59067"/>
                    <a:pt x="71419" y="59067"/>
                  </a:cubicBezTo>
                  <a:lnTo>
                    <a:pt x="72791" y="59067"/>
                  </a:lnTo>
                  <a:cubicBezTo>
                    <a:pt x="75266" y="46175"/>
                    <a:pt x="85413" y="35979"/>
                    <a:pt x="98280" y="33455"/>
                  </a:cubicBezTo>
                  <a:lnTo>
                    <a:pt x="98280" y="32377"/>
                  </a:lnTo>
                  <a:cubicBezTo>
                    <a:pt x="98280" y="28994"/>
                    <a:pt x="101025" y="26250"/>
                    <a:pt x="104407" y="26250"/>
                  </a:cubicBezTo>
                  <a:close/>
                  <a:moveTo>
                    <a:pt x="183326" y="91884"/>
                  </a:moveTo>
                  <a:cubicBezTo>
                    <a:pt x="186708" y="91884"/>
                    <a:pt x="189453" y="94629"/>
                    <a:pt x="189453" y="98011"/>
                  </a:cubicBezTo>
                  <a:cubicBezTo>
                    <a:pt x="189453" y="101393"/>
                    <a:pt x="186708" y="104138"/>
                    <a:pt x="183326" y="104138"/>
                  </a:cubicBezTo>
                  <a:lnTo>
                    <a:pt x="170189" y="104138"/>
                  </a:lnTo>
                  <a:cubicBezTo>
                    <a:pt x="166807" y="104138"/>
                    <a:pt x="164062" y="101393"/>
                    <a:pt x="164062" y="98011"/>
                  </a:cubicBezTo>
                  <a:cubicBezTo>
                    <a:pt x="164062" y="94629"/>
                    <a:pt x="166807" y="91884"/>
                    <a:pt x="170189" y="91884"/>
                  </a:cubicBezTo>
                  <a:close/>
                  <a:moveTo>
                    <a:pt x="19264" y="1"/>
                  </a:moveTo>
                  <a:cubicBezTo>
                    <a:pt x="8603" y="1"/>
                    <a:pt x="0" y="8628"/>
                    <a:pt x="0" y="19265"/>
                  </a:cubicBezTo>
                  <a:lnTo>
                    <a:pt x="0" y="123843"/>
                  </a:lnTo>
                  <a:lnTo>
                    <a:pt x="209133" y="123843"/>
                  </a:lnTo>
                  <a:lnTo>
                    <a:pt x="209133" y="19265"/>
                  </a:lnTo>
                  <a:cubicBezTo>
                    <a:pt x="209133" y="8603"/>
                    <a:pt x="200531" y="1"/>
                    <a:pt x="1898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3325950" y="2378350"/>
              <a:ext cx="321700" cy="324750"/>
            </a:xfrm>
            <a:custGeom>
              <a:rect b="b" l="l" r="r" t="t"/>
              <a:pathLst>
                <a:path extrusionOk="0" h="12990" w="12868">
                  <a:moveTo>
                    <a:pt x="0" y="0"/>
                  </a:moveTo>
                  <a:cubicBezTo>
                    <a:pt x="1961" y="6127"/>
                    <a:pt x="6764" y="10980"/>
                    <a:pt x="12867" y="12990"/>
                  </a:cubicBezTo>
                  <a:lnTo>
                    <a:pt x="128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52"/>
          <p:cNvSpPr/>
          <p:nvPr/>
        </p:nvSpPr>
        <p:spPr>
          <a:xfrm>
            <a:off x="3063463" y="3529800"/>
            <a:ext cx="285900" cy="4035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52"/>
          <p:cNvSpPr/>
          <p:nvPr/>
        </p:nvSpPr>
        <p:spPr>
          <a:xfrm>
            <a:off x="5882438" y="3529800"/>
            <a:ext cx="285900" cy="4035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6" name="Google Shape;1286;p52"/>
          <p:cNvGrpSpPr/>
          <p:nvPr/>
        </p:nvGrpSpPr>
        <p:grpSpPr>
          <a:xfrm>
            <a:off x="7276368" y="3059715"/>
            <a:ext cx="286021" cy="437090"/>
            <a:chOff x="2017775" y="238125"/>
            <a:chExt cx="3588725" cy="5228350"/>
          </a:xfrm>
        </p:grpSpPr>
        <p:sp>
          <p:nvSpPr>
            <p:cNvPr id="1287" name="Google Shape;1287;p52"/>
            <p:cNvSpPr/>
            <p:nvPr/>
          </p:nvSpPr>
          <p:spPr>
            <a:xfrm>
              <a:off x="2991400" y="238125"/>
              <a:ext cx="2615100" cy="1947225"/>
            </a:xfrm>
            <a:custGeom>
              <a:rect b="b" l="l" r="r" t="t"/>
              <a:pathLst>
                <a:path extrusionOk="0" h="77889" w="104604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71762"/>
                  </a:lnTo>
                  <a:cubicBezTo>
                    <a:pt x="0" y="75144"/>
                    <a:pt x="2745" y="77889"/>
                    <a:pt x="6127" y="77889"/>
                  </a:cubicBezTo>
                  <a:lnTo>
                    <a:pt x="98011" y="77889"/>
                  </a:lnTo>
                  <a:cubicBezTo>
                    <a:pt x="100486" y="77889"/>
                    <a:pt x="102717" y="76394"/>
                    <a:pt x="103672" y="74090"/>
                  </a:cubicBezTo>
                  <a:cubicBezTo>
                    <a:pt x="104604" y="71811"/>
                    <a:pt x="104089" y="69188"/>
                    <a:pt x="102349" y="67424"/>
                  </a:cubicBezTo>
                  <a:lnTo>
                    <a:pt x="73845" y="38944"/>
                  </a:lnTo>
                  <a:lnTo>
                    <a:pt x="102349" y="10465"/>
                  </a:lnTo>
                  <a:cubicBezTo>
                    <a:pt x="104089" y="8701"/>
                    <a:pt x="104604" y="6078"/>
                    <a:pt x="103672" y="3774"/>
                  </a:cubicBezTo>
                  <a:cubicBezTo>
                    <a:pt x="102717" y="1495"/>
                    <a:pt x="100486" y="0"/>
                    <a:pt x="980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002425" y="2469025"/>
              <a:ext cx="306375" cy="1412950"/>
            </a:xfrm>
            <a:custGeom>
              <a:rect b="b" l="l" r="r" t="t"/>
              <a:pathLst>
                <a:path extrusionOk="0" h="56518" w="12255">
                  <a:moveTo>
                    <a:pt x="0" y="0"/>
                  </a:moveTo>
                  <a:lnTo>
                    <a:pt x="0" y="56518"/>
                  </a:lnTo>
                  <a:cubicBezTo>
                    <a:pt x="2010" y="56199"/>
                    <a:pt x="4069" y="56027"/>
                    <a:pt x="6128" y="56027"/>
                  </a:cubicBezTo>
                  <a:cubicBezTo>
                    <a:pt x="8186" y="56027"/>
                    <a:pt x="10221" y="56199"/>
                    <a:pt x="12255" y="56518"/>
                  </a:cubicBezTo>
                  <a:lnTo>
                    <a:pt x="12255" y="907"/>
                  </a:lnTo>
                  <a:lnTo>
                    <a:pt x="5686" y="907"/>
                  </a:lnTo>
                  <a:cubicBezTo>
                    <a:pt x="3701" y="907"/>
                    <a:pt x="1790" y="589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2017775" y="4176050"/>
              <a:ext cx="2275050" cy="1290425"/>
            </a:xfrm>
            <a:custGeom>
              <a:rect b="b" l="l" r="r" t="t"/>
              <a:pathLst>
                <a:path extrusionOk="0" h="51617" w="91002">
                  <a:moveTo>
                    <a:pt x="45514" y="1"/>
                  </a:moveTo>
                  <a:cubicBezTo>
                    <a:pt x="33161" y="1"/>
                    <a:pt x="22819" y="8701"/>
                    <a:pt x="20294" y="20270"/>
                  </a:cubicBezTo>
                  <a:cubicBezTo>
                    <a:pt x="8701" y="22819"/>
                    <a:pt x="1" y="33161"/>
                    <a:pt x="1" y="45489"/>
                  </a:cubicBezTo>
                  <a:cubicBezTo>
                    <a:pt x="1" y="48871"/>
                    <a:pt x="2746" y="51616"/>
                    <a:pt x="6128" y="51616"/>
                  </a:cubicBezTo>
                  <a:lnTo>
                    <a:pt x="84875" y="51616"/>
                  </a:lnTo>
                  <a:cubicBezTo>
                    <a:pt x="88257" y="51616"/>
                    <a:pt x="91002" y="48871"/>
                    <a:pt x="91002" y="45489"/>
                  </a:cubicBezTo>
                  <a:cubicBezTo>
                    <a:pt x="91002" y="33161"/>
                    <a:pt x="82301" y="22819"/>
                    <a:pt x="70733" y="20270"/>
                  </a:cubicBezTo>
                  <a:cubicBezTo>
                    <a:pt x="68184" y="8701"/>
                    <a:pt x="57842" y="1"/>
                    <a:pt x="455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90" name="Google Shape;12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000" y="1056300"/>
            <a:ext cx="3676426" cy="18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sp>
        <p:nvSpPr>
          <p:cNvPr id="1296" name="Google Shape;1296;p53"/>
          <p:cNvSpPr txBox="1"/>
          <p:nvPr/>
        </p:nvSpPr>
        <p:spPr>
          <a:xfrm>
            <a:off x="724325" y="1194775"/>
            <a:ext cx="7702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Já no ETL temos uma gama enorme de variáveis possíveis a serem coletadas, mas a partir de um estudo do jogo foram selecionadas as consideradas mais importantes para a vitória descritas a seguir, além é claro de qual time foi vencedor.</a:t>
            </a:r>
            <a:endParaRPr sz="1100"/>
          </a:p>
        </p:txBody>
      </p:sp>
      <p:sp>
        <p:nvSpPr>
          <p:cNvPr id="1297" name="Google Shape;1297;p53"/>
          <p:cNvSpPr txBox="1"/>
          <p:nvPr/>
        </p:nvSpPr>
        <p:spPr>
          <a:xfrm>
            <a:off x="4427450" y="2037350"/>
            <a:ext cx="19599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rPr>
              <a:t>Features</a:t>
            </a:r>
            <a:endParaRPr sz="24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Campeão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Kills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Mortes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Assistências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Dano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Ouro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Controle de visão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98" name="Google Shape;1298;p53"/>
          <p:cNvSpPr txBox="1"/>
          <p:nvPr/>
        </p:nvSpPr>
        <p:spPr>
          <a:xfrm>
            <a:off x="311000" y="2241575"/>
            <a:ext cx="1311300" cy="14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rPr>
              <a:t>Posições</a:t>
            </a:r>
            <a:endParaRPr sz="16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Top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Jungle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Mid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ADC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Sup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</p:txBody>
      </p:sp>
      <p:grpSp>
        <p:nvGrpSpPr>
          <p:cNvPr id="1299" name="Google Shape;1299;p53"/>
          <p:cNvGrpSpPr/>
          <p:nvPr/>
        </p:nvGrpSpPr>
        <p:grpSpPr>
          <a:xfrm>
            <a:off x="3428750" y="721225"/>
            <a:ext cx="4449725" cy="3849400"/>
            <a:chOff x="3428750" y="721225"/>
            <a:chExt cx="4449725" cy="3849400"/>
          </a:xfrm>
        </p:grpSpPr>
        <p:sp>
          <p:nvSpPr>
            <p:cNvPr id="1300" name="Google Shape;1300;p53"/>
            <p:cNvSpPr/>
            <p:nvPr/>
          </p:nvSpPr>
          <p:spPr>
            <a:xfrm flipH="1" rot="10800000">
              <a:off x="7737175" y="1913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7638950" y="4381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5122500" y="721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3428750" y="41550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53"/>
          <p:cNvSpPr txBox="1"/>
          <p:nvPr/>
        </p:nvSpPr>
        <p:spPr>
          <a:xfrm>
            <a:off x="2339863" y="2241575"/>
            <a:ext cx="1605300" cy="14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rPr>
              <a:t>Times</a:t>
            </a:r>
            <a:endParaRPr sz="16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Azul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Sora"/>
              <a:buChar char="●"/>
            </a:pP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Vermelho</a:t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latin typeface="Saira SemiCondensed ExtraBold"/>
              <a:ea typeface="Saira SemiCondensed ExtraBold"/>
              <a:cs typeface="Saira SemiCondensed ExtraBold"/>
              <a:sym typeface="Saira SemiCondensed ExtraBold"/>
            </a:endParaRPr>
          </a:p>
        </p:txBody>
      </p:sp>
      <p:sp>
        <p:nvSpPr>
          <p:cNvPr id="1305" name="Google Shape;1305;p53"/>
          <p:cNvSpPr/>
          <p:nvPr/>
        </p:nvSpPr>
        <p:spPr>
          <a:xfrm>
            <a:off x="1395225" y="2587175"/>
            <a:ext cx="806700" cy="806700"/>
          </a:xfrm>
          <a:prstGeom prst="mathMultiply">
            <a:avLst>
              <a:gd fmla="val 8575" name="adj1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53"/>
          <p:cNvSpPr/>
          <p:nvPr/>
        </p:nvSpPr>
        <p:spPr>
          <a:xfrm>
            <a:off x="3656025" y="2587175"/>
            <a:ext cx="806700" cy="806700"/>
          </a:xfrm>
          <a:prstGeom prst="mathMultiply">
            <a:avLst>
              <a:gd fmla="val 8575" name="adj1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53"/>
          <p:cNvSpPr txBox="1"/>
          <p:nvPr/>
        </p:nvSpPr>
        <p:spPr>
          <a:xfrm>
            <a:off x="7295125" y="2714775"/>
            <a:ext cx="179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2F2F2"/>
                </a:solidFill>
              </a:rPr>
              <a:t>70 Colunas</a:t>
            </a:r>
            <a:endParaRPr sz="19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08" name="Google Shape;1308;p53"/>
          <p:cNvSpPr/>
          <p:nvPr/>
        </p:nvSpPr>
        <p:spPr>
          <a:xfrm>
            <a:off x="6320225" y="2587175"/>
            <a:ext cx="806700" cy="806700"/>
          </a:xfrm>
          <a:prstGeom prst="mathEqual">
            <a:avLst>
              <a:gd fmla="val 8459" name="adj1"/>
              <a:gd fmla="val 1176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