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E15AA-EA14-4E9F-81B5-BBE43424B442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D59C-1B9D-4FFC-BA18-6C4B7C001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D59C-1B9D-4FFC-BA18-6C4B7C001C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3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22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7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7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pt-BR" dirty="0" smtClean="0"/>
              <a:t>Torcedor Seguro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702381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5877273"/>
            <a:ext cx="470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   </a:t>
            </a:r>
            <a:r>
              <a:rPr lang="pt-BR" b="1" dirty="0"/>
              <a:t>Soluções tecnológicas em biometria	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06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Torcedor Seguro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Torcedor Seguro</dc:title>
  <dc:creator>Gustavo</dc:creator>
  <cp:lastModifiedBy>Gustavo</cp:lastModifiedBy>
  <cp:revision>2</cp:revision>
  <dcterms:created xsi:type="dcterms:W3CDTF">2024-04-15T11:17:31Z</dcterms:created>
  <dcterms:modified xsi:type="dcterms:W3CDTF">2024-04-15T12:09:41Z</dcterms:modified>
</cp:coreProperties>
</file>