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E15AA-EA14-4E9F-81B5-BBE43424B442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6D59C-1B9D-4FFC-BA18-6C4B7C001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4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D59C-1B9D-4FFC-BA18-6C4B7C001C3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33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963139-3A80-41D1-B702-78BEF2A6959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B16749-78C2-4102-8695-853D8CFEA5FE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fitchsolutions.com/all-products?gclid=CjwKCAjwnef6BRAgEiwAgv8mQT2jMg9Ox4zyIOTuSldTttM6Fqetl2bQQjHJYXFoW1w7KDXbuykonhoCInoQAvD_Bw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juda.sympla.com.br/hc/pt-br/articles/6815785527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olucoestecnologicas@gmail.com" TargetMode="External"/><Relationship Id="rId2" Type="http://schemas.openxmlformats.org/officeDocument/2006/relationships/hyperlink" Target="https://www.torcedorseguro.com.b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-171400"/>
            <a:ext cx="7772400" cy="1470025"/>
          </a:xfrm>
        </p:spPr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Torcedor Seguro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7584" y="5870099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   </a:t>
            </a:r>
            <a:r>
              <a:rPr lang="pt-BR" sz="2800" b="1" dirty="0"/>
              <a:t>Soluções tecnológicas em biometria	 </a:t>
            </a:r>
            <a:endParaRPr lang="pt-BR" sz="2800" dirty="0"/>
          </a:p>
          <a:p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6" y="1340768"/>
            <a:ext cx="4385315" cy="43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40000" lnSpcReduction="20000"/>
          </a:bodyPr>
          <a:lstStyle/>
          <a:p>
            <a:pPr marL="137160" indent="0">
              <a:buNone/>
            </a:pPr>
            <a:endParaRPr lang="pt-BR" dirty="0"/>
          </a:p>
          <a:p>
            <a:r>
              <a:rPr lang="pt-BR" dirty="0"/>
              <a:t>● </a:t>
            </a:r>
            <a:r>
              <a:rPr lang="pt-BR" sz="4400" b="1" dirty="0"/>
              <a:t>Descreva o problema que você está resolvendo</a:t>
            </a:r>
            <a:r>
              <a:rPr lang="pt-BR" b="1" dirty="0"/>
              <a:t>:</a:t>
            </a:r>
          </a:p>
          <a:p>
            <a:r>
              <a:rPr lang="pt-BR" sz="4500" dirty="0"/>
              <a:t>A insegurança é uma das principais razões, logo, pensamos em algo que pudesse assegurar o torcedor que vai aos estádios para torcer pelo seu time de coração</a:t>
            </a:r>
            <a:r>
              <a:rPr lang="pt-BR" sz="4500" dirty="0" smtClean="0"/>
              <a:t>.</a:t>
            </a:r>
            <a:endParaRPr lang="pt-BR" sz="4500" dirty="0"/>
          </a:p>
          <a:p>
            <a:r>
              <a:rPr lang="pt-BR" sz="4400" b="1" dirty="0"/>
              <a:t>● Quantifique o problema (tamanho do mercado, impacto social</a:t>
            </a:r>
            <a:r>
              <a:rPr lang="pt-BR" sz="4400" b="1" dirty="0" smtClean="0"/>
              <a:t>).</a:t>
            </a:r>
            <a:endParaRPr lang="pt-BR" sz="4400" b="1" dirty="0"/>
          </a:p>
          <a:p>
            <a:r>
              <a:rPr lang="pt-BR" sz="4500" b="1" dirty="0"/>
              <a:t>Tamanho do mercado</a:t>
            </a:r>
            <a:r>
              <a:rPr lang="pt-BR" sz="4500" dirty="0"/>
              <a:t>: </a:t>
            </a:r>
            <a:r>
              <a:rPr lang="pt-BR" sz="4500" dirty="0" smtClean="0"/>
              <a:t>  O </a:t>
            </a:r>
            <a:r>
              <a:rPr lang="pt-BR" sz="4500" dirty="0"/>
              <a:t>impacto indireto dessa tecnologia, no que tange a fraudes evitadas, alcançou a marca de R$ 115 bilhões apenas no último ano.</a:t>
            </a:r>
          </a:p>
          <a:p>
            <a:r>
              <a:rPr lang="pt-BR" sz="4500" dirty="0"/>
              <a:t>Segundo o relatório divulgado pela</a:t>
            </a:r>
            <a:r>
              <a:rPr lang="pt-BR" sz="4500" u="sng" dirty="0">
                <a:hlinkClick r:id="rId2"/>
              </a:rPr>
              <a:t> Global Market Insights</a:t>
            </a:r>
            <a:r>
              <a:rPr lang="pt-BR" sz="4500" dirty="0"/>
              <a:t>, o mercado de reconhecimento facial deve crescer 18% até 2026. A pesquisa aponta que o principal setor ainda é o de segurança, mas outras áreas como varejo e saúde estão apostando na</a:t>
            </a:r>
            <a:r>
              <a:rPr lang="pt-BR" sz="4500" b="1" dirty="0"/>
              <a:t> tecnologia</a:t>
            </a:r>
            <a:r>
              <a:rPr lang="pt-BR" sz="4500" dirty="0"/>
              <a:t> para as inovações.</a:t>
            </a:r>
          </a:p>
          <a:p>
            <a:endParaRPr lang="pt-BR" sz="4500" dirty="0" smtClean="0"/>
          </a:p>
          <a:p>
            <a:r>
              <a:rPr lang="pt-BR" sz="4500" b="1" dirty="0" smtClean="0"/>
              <a:t>Impacto </a:t>
            </a:r>
            <a:r>
              <a:rPr lang="pt-BR" sz="4500" b="1" dirty="0"/>
              <a:t>social</a:t>
            </a:r>
            <a:r>
              <a:rPr lang="pt-BR" sz="4500" dirty="0"/>
              <a:t>: </a:t>
            </a:r>
            <a:r>
              <a:rPr lang="pt-BR" sz="4500" dirty="0" smtClean="0"/>
              <a:t>  O </a:t>
            </a:r>
            <a:r>
              <a:rPr lang="pt-BR" sz="4500" dirty="0"/>
              <a:t>sistema traz diversas vantagens: maior rapidez no acesso ao estádio, eliminação do </a:t>
            </a:r>
            <a:r>
              <a:rPr lang="pt-BR" sz="4500" dirty="0" err="1"/>
              <a:t>cambismo</a:t>
            </a:r>
            <a:r>
              <a:rPr lang="pt-BR" sz="4500" dirty="0"/>
              <a:t> e, acima de tudo, maior segurança para o torcedor. O sistema permite identificar aquele torcedor que está proibido de ingressar no estádio, por exemplo. Ou identificar o torcedor que comete alguma infração ou crime no estádio.</a:t>
            </a:r>
          </a:p>
          <a:p>
            <a:r>
              <a:rPr lang="pt-BR" dirty="0"/>
              <a:t> </a:t>
            </a:r>
          </a:p>
          <a:p>
            <a:r>
              <a:rPr lang="pt-BR" sz="6000" b="1" dirty="0"/>
              <a:t> </a:t>
            </a:r>
            <a:r>
              <a:rPr lang="pt-BR" sz="5000" b="1" dirty="0"/>
              <a:t>● Explique por que o problema é importante.</a:t>
            </a:r>
          </a:p>
          <a:p>
            <a:r>
              <a:rPr lang="pt-BR" sz="4500" dirty="0"/>
              <a:t>As medidas disciplinam desde a venda de ingressos antecipada até o cadastro de torcedores, incluindo a adoção de soluções tecnológicas que permitam o reconhecimento facial das pessoas que frequentam esses eventos esportivos. Essas mudanças foram necessárias para otimizar as ações de prevenção e repressão à violência relacionada a jogos de futebol.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803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688"/>
            <a:ext cx="9036496" cy="6237312"/>
          </a:xfrm>
        </p:spPr>
        <p:txBody>
          <a:bodyPr>
            <a:normAutofit fontScale="55000" lnSpcReduction="20000"/>
          </a:bodyPr>
          <a:lstStyle/>
          <a:p>
            <a:endParaRPr lang="pt-BR" dirty="0"/>
          </a:p>
          <a:p>
            <a:r>
              <a:rPr lang="pt-BR" sz="2900" b="1" dirty="0"/>
              <a:t>● Apresente sua solução para o problema:</a:t>
            </a:r>
          </a:p>
          <a:p>
            <a:r>
              <a:rPr lang="pt-BR" sz="2900" dirty="0"/>
              <a:t>A solução seria criar um filtro de acesso aos estádios por meio de identificação biométrica facial.</a:t>
            </a:r>
          </a:p>
          <a:p>
            <a:endParaRPr lang="pt-BR" sz="2900" b="1" dirty="0" smtClean="0"/>
          </a:p>
          <a:p>
            <a:r>
              <a:rPr lang="pt-BR" sz="2900" b="1" dirty="0" smtClean="0"/>
              <a:t>● </a:t>
            </a:r>
            <a:r>
              <a:rPr lang="pt-BR" sz="2900" b="1" dirty="0"/>
              <a:t>Destaque os principais benefícios da sua solução:</a:t>
            </a:r>
          </a:p>
          <a:p>
            <a:r>
              <a:rPr lang="pt-BR" sz="2900" dirty="0"/>
              <a:t>O sistema traz diversas vantagens: maior rapidez no acesso ao estádio, eliminação do </a:t>
            </a:r>
            <a:r>
              <a:rPr lang="pt-BR" sz="2900" dirty="0" err="1"/>
              <a:t>cambismo</a:t>
            </a:r>
            <a:r>
              <a:rPr lang="pt-BR" sz="2900" dirty="0"/>
              <a:t> e, acima de tudo, maior segurança para o torcedor. O sistema permite identificar aquele torcedor que está proibido de ingressar no estádio, por exemplo. Ou identificar o torcedor que comete alguma infração ou crime no estádio.</a:t>
            </a:r>
          </a:p>
          <a:p>
            <a:endParaRPr lang="pt-BR" sz="2900" b="1" dirty="0" smtClean="0"/>
          </a:p>
          <a:p>
            <a:r>
              <a:rPr lang="pt-BR" sz="2900" b="1" dirty="0" smtClean="0"/>
              <a:t>● </a:t>
            </a:r>
            <a:r>
              <a:rPr lang="pt-BR" sz="2900" b="1" dirty="0"/>
              <a:t>Explique como a sua solução é diferente da concorrência: </a:t>
            </a:r>
          </a:p>
          <a:p>
            <a:r>
              <a:rPr lang="pt-BR" sz="2900" dirty="0"/>
              <a:t>O sistema do não é o de biometria facial pura. O torcedor ainda tem que </a:t>
            </a:r>
            <a:r>
              <a:rPr lang="pt-BR" sz="2900" dirty="0" err="1"/>
              <a:t>escanear</a:t>
            </a:r>
            <a:r>
              <a:rPr lang="pt-BR" sz="2900" dirty="0"/>
              <a:t> o </a:t>
            </a:r>
            <a:r>
              <a:rPr lang="pt-BR" sz="2900" dirty="0" err="1" smtClean="0"/>
              <a:t>QRCode</a:t>
            </a:r>
            <a:r>
              <a:rPr lang="pt-BR" sz="2900" dirty="0" smtClean="0"/>
              <a:t> </a:t>
            </a:r>
            <a:r>
              <a:rPr lang="pt-BR" sz="2900" dirty="0"/>
              <a:t>do ingresso e “validar” o QR </a:t>
            </a:r>
            <a:r>
              <a:rPr lang="pt-BR" sz="2900" dirty="0" err="1"/>
              <a:t>Code</a:t>
            </a:r>
            <a:r>
              <a:rPr lang="pt-BR" sz="2900" dirty="0"/>
              <a:t> com a face</a:t>
            </a:r>
            <a:r>
              <a:rPr lang="pt-BR" sz="2900" dirty="0" smtClean="0"/>
              <a:t>.</a:t>
            </a:r>
          </a:p>
          <a:p>
            <a:endParaRPr lang="pt-BR" sz="2900" dirty="0"/>
          </a:p>
          <a:p>
            <a:r>
              <a:rPr lang="pt-BR" sz="2900" b="1" dirty="0"/>
              <a:t>4: Mercado </a:t>
            </a:r>
            <a:endParaRPr lang="pt-BR" sz="2900" dirty="0"/>
          </a:p>
          <a:p>
            <a:r>
              <a:rPr lang="pt-BR" sz="2900" b="1" dirty="0"/>
              <a:t>● Defina o seu mercado-alvo</a:t>
            </a:r>
            <a:r>
              <a:rPr lang="pt-BR" sz="2900" dirty="0"/>
              <a:t>. </a:t>
            </a:r>
          </a:p>
          <a:p>
            <a:r>
              <a:rPr lang="pt-BR" sz="2900" dirty="0"/>
              <a:t>O nosso principal mercado, são os estádios de futebol.</a:t>
            </a:r>
          </a:p>
          <a:p>
            <a:r>
              <a:rPr lang="pt-BR" sz="2900" dirty="0"/>
              <a:t> </a:t>
            </a:r>
          </a:p>
          <a:p>
            <a:r>
              <a:rPr lang="pt-BR" sz="2900" b="1" dirty="0"/>
              <a:t>● Quantifique o tamanho do seu mercado</a:t>
            </a:r>
            <a:r>
              <a:rPr lang="pt-BR" sz="2900" dirty="0"/>
              <a:t>.</a:t>
            </a:r>
          </a:p>
          <a:p>
            <a:r>
              <a:rPr lang="pt-BR" sz="2900" dirty="0"/>
              <a:t>O levantamento aponta que, em um cenário anual, a ausência da biometria facial poderia acarretar uma perda de R$ 1,6 bilhão no PIB da economia brasileira.</a:t>
            </a:r>
          </a:p>
          <a:p>
            <a:r>
              <a:rPr lang="pt-BR" sz="2900" dirty="0"/>
              <a:t> </a:t>
            </a:r>
          </a:p>
          <a:p>
            <a:r>
              <a:rPr lang="pt-BR" sz="2900" b="1" dirty="0"/>
              <a:t>● Explique como você irá alcançar seu mercado.</a:t>
            </a:r>
          </a:p>
          <a:p>
            <a:r>
              <a:rPr lang="pt-BR" sz="2900" dirty="0"/>
              <a:t>Analisando as características, pontos fortes, fracos e  diferencial em comparação a concorrência. Com essas informações iremos definir estratégias mais eficazes e identificaremos oportunidades de negócios.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2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pt-BR" dirty="0" smtClean="0"/>
              <a:t>Modelo de Negocio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● </a:t>
            </a:r>
            <a:r>
              <a:rPr lang="pt-BR" b="1" dirty="0"/>
              <a:t>Explique como você irá gerar receita.</a:t>
            </a:r>
          </a:p>
          <a:p>
            <a:r>
              <a:rPr lang="pt-BR" dirty="0"/>
              <a:t>Para eventos pagos, cobramos uma </a:t>
            </a:r>
            <a:r>
              <a:rPr lang="pt-BR" b="1" u="sng" dirty="0">
                <a:hlinkClick r:id="rId2"/>
              </a:rPr>
              <a:t>taxa de serviço</a:t>
            </a:r>
            <a:r>
              <a:rPr lang="pt-BR" dirty="0"/>
              <a:t> </a:t>
            </a:r>
            <a:r>
              <a:rPr lang="pt-BR" b="1" dirty="0"/>
              <a:t>de 10% sobre o valor de cada ingresso vendido.</a:t>
            </a:r>
            <a:endParaRPr lang="pt-BR" dirty="0"/>
          </a:p>
          <a:p>
            <a:r>
              <a:rPr lang="pt-BR" dirty="0"/>
              <a:t>Por exemplo, se o jogo possui um ingresso que custa R$ 50,00 e uma taxa de 10%, você pode:</a:t>
            </a:r>
          </a:p>
          <a:p>
            <a:r>
              <a:rPr lang="pt-BR" dirty="0"/>
              <a:t>Escolher </a:t>
            </a:r>
            <a:r>
              <a:rPr lang="pt-BR" dirty="0" smtClean="0"/>
              <a:t>se </a:t>
            </a:r>
            <a:r>
              <a:rPr lang="pt-BR" dirty="0"/>
              <a:t>deseja receber R$ 50,00 por cada ingresso vendido: desta maneira, nossa taxa seria adicionada ao valor do ingresso e o comprador pagaria então R$ 55,00.</a:t>
            </a:r>
          </a:p>
          <a:p>
            <a:r>
              <a:rPr lang="pt-BR" dirty="0"/>
              <a:t>Fazemos o serviço e cobramos ou por jogo, ou por mês, dependendo da negociação com cada clube. Com contrato evidentemente um pouco mais alongado, de quatro ou cinco anos, para poder ter o retorno desses investimentos nossos.</a:t>
            </a:r>
          </a:p>
          <a:p>
            <a:r>
              <a:rPr lang="pt-BR" dirty="0"/>
              <a:t>O que interfere na nossa precificação é a média de público versus a quantidade de catracas que nós vamos ter que investir — não na catraca [em si], mas no equipamento que vai ser atrelado à catraca.</a:t>
            </a:r>
          </a:p>
          <a:p>
            <a:r>
              <a:rPr lang="pt-BR" dirty="0"/>
              <a:t>Somos transparentes, a gente integra em qualquer tipo de </a:t>
            </a:r>
            <a:r>
              <a:rPr lang="pt-BR" dirty="0" err="1"/>
              <a:t>tiqueteira</a:t>
            </a:r>
            <a:r>
              <a:rPr lang="pt-BR" dirty="0"/>
              <a:t> [</a:t>
            </a:r>
            <a:r>
              <a:rPr lang="pt-BR" i="1" dirty="0"/>
              <a:t>estádios que vende os tíquetes</a:t>
            </a:r>
            <a:r>
              <a:rPr lang="pt-BR" dirty="0"/>
              <a:t>], e qualquer tipo de catraca. Pode ter uma catraca de trinta anos, ou a mais moderna, o nosso equipamento integra nela sem problema.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99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49944" y="382340"/>
            <a:ext cx="9721080" cy="1143000"/>
          </a:xfrm>
        </p:spPr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● Descreva seus custos e despesas.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 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4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34" y="953840"/>
            <a:ext cx="8344724" cy="457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22" y="5558284"/>
            <a:ext cx="8344724" cy="129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2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26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387424"/>
            <a:ext cx="8229600" cy="1143000"/>
          </a:xfrm>
        </p:spPr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0" y="188640"/>
            <a:ext cx="9144000" cy="7704856"/>
          </a:xfrm>
        </p:spPr>
        <p:txBody>
          <a:bodyPr>
            <a:normAutofit/>
          </a:bodyPr>
          <a:lstStyle/>
          <a:p>
            <a:endParaRPr lang="pt-BR" sz="3000" b="1" dirty="0"/>
          </a:p>
          <a:p>
            <a:r>
              <a:rPr lang="pt-BR" sz="1600" b="1" dirty="0"/>
              <a:t>● Apresente os membros da sua equipe.</a:t>
            </a:r>
          </a:p>
          <a:p>
            <a:r>
              <a:rPr lang="pt-BR" sz="1600" dirty="0"/>
              <a:t>Lucas </a:t>
            </a:r>
            <a:r>
              <a:rPr lang="pt-BR" sz="1600" dirty="0" err="1" smtClean="0"/>
              <a:t>Pietro,Luciano</a:t>
            </a:r>
            <a:r>
              <a:rPr lang="pt-BR" sz="1600" dirty="0" smtClean="0"/>
              <a:t> </a:t>
            </a:r>
            <a:r>
              <a:rPr lang="pt-BR" sz="1600" dirty="0" err="1" smtClean="0"/>
              <a:t>Jose,José</a:t>
            </a:r>
            <a:r>
              <a:rPr lang="pt-BR" sz="1600" dirty="0" smtClean="0"/>
              <a:t> </a:t>
            </a:r>
            <a:r>
              <a:rPr lang="pt-BR" sz="1600" dirty="0" err="1" smtClean="0"/>
              <a:t>Carlos,Ronaldo</a:t>
            </a:r>
            <a:r>
              <a:rPr lang="pt-BR" sz="1600" dirty="0" smtClean="0"/>
              <a:t> </a:t>
            </a:r>
            <a:r>
              <a:rPr lang="pt-BR" sz="1600" dirty="0" err="1" smtClean="0"/>
              <a:t>Francisco,Sidney</a:t>
            </a:r>
            <a:r>
              <a:rPr lang="pt-BR" sz="1600" dirty="0" smtClean="0"/>
              <a:t> </a:t>
            </a:r>
            <a:r>
              <a:rPr lang="pt-BR" sz="1600" dirty="0"/>
              <a:t>Silva </a:t>
            </a:r>
          </a:p>
          <a:p>
            <a:r>
              <a:rPr lang="pt-BR" sz="1600" dirty="0"/>
              <a:t> </a:t>
            </a:r>
          </a:p>
          <a:p>
            <a:r>
              <a:rPr lang="pt-BR" sz="1600" dirty="0"/>
              <a:t>● Destaque as habilidades e experiências da sua equipe. </a:t>
            </a:r>
          </a:p>
          <a:p>
            <a:r>
              <a:rPr lang="pt-BR" sz="1600" dirty="0"/>
              <a:t>Lucas Pietro: Gerente de Desenvolvimento de Sistemas;</a:t>
            </a:r>
          </a:p>
          <a:p>
            <a:r>
              <a:rPr lang="pt-BR" sz="1600" dirty="0"/>
              <a:t>Responsável por projetos de desenvolvimento de software, controlar sua qualidade, disponibilizar informações técnicas, alocar líder e equipe em cada projeto, gerir a demanda, acompanhar a criação e desenvolvimentos, gerenciar os recursos, atuar com melhorias, realizar a gestão de projetos e coordenação de desenvolvimento de software, gerenciamento de requisitos específicos, gerenciar todo o projeto até o produto final, realizando o desenvolvimento de software para internet, estações de trabalho e dispositivos móveis, realizar concepção e administração de banco de dados, treinamento, validação e implantação de sistemas de software.</a:t>
            </a:r>
          </a:p>
          <a:p>
            <a:r>
              <a:rPr lang="pt-BR" sz="1600" dirty="0"/>
              <a:t>Possui experiência com as linguagens: Java e Delphi, capacidade de liderança e habilidade na gestão de equipes, facilidade de relacionamento e habilidade para discutir pontos com seus técnicos.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Luciano </a:t>
            </a:r>
            <a:r>
              <a:rPr lang="pt-BR" sz="1600" b="1" dirty="0"/>
              <a:t>Jose: </a:t>
            </a:r>
            <a:r>
              <a:rPr lang="pt-BR" sz="1600" dirty="0"/>
              <a:t>Desenvolvedor de programas e aplicativos (software);</a:t>
            </a:r>
          </a:p>
          <a:p>
            <a:r>
              <a:rPr lang="pt-BR" sz="1600" dirty="0"/>
              <a:t>É responsável por criar e desenvolver programas para computadores. Além de desenvolver, também é responsável por testar as funcionalidades do software criado. </a:t>
            </a:r>
          </a:p>
          <a:p>
            <a:r>
              <a:rPr lang="pt-BR" sz="1600" dirty="0"/>
              <a:t>Possui experiência em desenvolvimento arquitetura baseada em micro serviços no Front: </a:t>
            </a:r>
            <a:r>
              <a:rPr lang="pt-BR" sz="1600" dirty="0" err="1"/>
              <a:t>React</a:t>
            </a:r>
            <a:r>
              <a:rPr lang="pt-BR" sz="1600" dirty="0"/>
              <a:t> 16.14.x ~ 17.x • </a:t>
            </a:r>
            <a:r>
              <a:rPr lang="pt-BR" sz="1600" dirty="0" err="1"/>
              <a:t>Docker</a:t>
            </a:r>
            <a:r>
              <a:rPr lang="pt-BR" sz="1600" dirty="0"/>
              <a:t> • </a:t>
            </a:r>
            <a:r>
              <a:rPr lang="pt-BR" sz="1600" dirty="0" err="1"/>
              <a:t>Azure</a:t>
            </a:r>
            <a:r>
              <a:rPr lang="pt-BR" sz="1600" dirty="0"/>
              <a:t> </a:t>
            </a:r>
            <a:r>
              <a:rPr lang="pt-BR" sz="1600" dirty="0" err="1"/>
              <a:t>Devops</a:t>
            </a:r>
            <a:r>
              <a:rPr lang="pt-BR" sz="1600" dirty="0"/>
              <a:t> • </a:t>
            </a:r>
            <a:r>
              <a:rPr lang="pt-BR" sz="1600" dirty="0" err="1"/>
              <a:t>Entity</a:t>
            </a:r>
            <a:r>
              <a:rPr lang="pt-BR" sz="1600" dirty="0"/>
              <a:t> Framework</a:t>
            </a:r>
          </a:p>
          <a:p>
            <a:endParaRPr lang="pt-BR" sz="3000" dirty="0" smtClean="0"/>
          </a:p>
        </p:txBody>
      </p:sp>
    </p:spTree>
    <p:extLst>
      <p:ext uri="{BB962C8B-B14F-4D97-AF65-F5344CB8AC3E}">
        <p14:creationId xmlns:p14="http://schemas.microsoft.com/office/powerpoint/2010/main" val="59102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r>
              <a:rPr lang="pt-BR" sz="1600" b="1" dirty="0"/>
              <a:t>José Carlos: </a:t>
            </a:r>
            <a:r>
              <a:rPr lang="pt-BR" sz="1600" dirty="0"/>
              <a:t>	</a:t>
            </a:r>
          </a:p>
          <a:p>
            <a:r>
              <a:rPr lang="pt-BR" sz="1600" dirty="0"/>
              <a:t>É responsável por desenvolver aplicativos, jogos e outras soluções digitais que envolvem elementos de áudio, vídeo, gráficos e animações. Para isso, ele utiliza linguagens de programação, ferramentas de desenvolvimento e softwares especializados para criar experiências interativas e envolventes para os usuários.</a:t>
            </a:r>
          </a:p>
          <a:p>
            <a:r>
              <a:rPr lang="pt-BR" sz="1600" dirty="0"/>
              <a:t>Possui </a:t>
            </a:r>
            <a:r>
              <a:rPr lang="pt-BR" sz="1600" dirty="0" err="1"/>
              <a:t>experiencia</a:t>
            </a:r>
            <a:r>
              <a:rPr lang="pt-BR" sz="1600" dirty="0"/>
              <a:t> em linguagens de programação como Java, C++, Python, </a:t>
            </a:r>
            <a:r>
              <a:rPr lang="pt-BR" sz="1600" dirty="0" err="1"/>
              <a:t>JavaScript</a:t>
            </a:r>
            <a:r>
              <a:rPr lang="pt-BR" sz="1600" dirty="0"/>
              <a:t> e outras, além de conhecimentos em design, animação, áudio e vídeo.</a:t>
            </a:r>
          </a:p>
          <a:p>
            <a:endParaRPr lang="pt-BR" sz="1600" dirty="0"/>
          </a:p>
          <a:p>
            <a:r>
              <a:rPr lang="pt-BR" sz="1600" b="1" dirty="0"/>
              <a:t>Ronaldo Francisco</a:t>
            </a:r>
            <a:r>
              <a:rPr lang="pt-BR" sz="1600" dirty="0"/>
              <a:t>: Desenvolvedor de programas e aplicativos (software);</a:t>
            </a:r>
          </a:p>
          <a:p>
            <a:r>
              <a:rPr lang="pt-BR" sz="1600" dirty="0"/>
              <a:t>É responsável por criar e desenvolver programas para computadores. Além de desenvolver, também é responsável por testar as funcionalidades do software criado. </a:t>
            </a:r>
          </a:p>
          <a:p>
            <a:r>
              <a:rPr lang="pt-BR" sz="1600" dirty="0"/>
              <a:t>Possui experiência em desenvolvimento arquitetura baseada em micro serviços no Front: </a:t>
            </a:r>
            <a:r>
              <a:rPr lang="pt-BR" sz="1600" dirty="0" err="1"/>
              <a:t>React</a:t>
            </a:r>
            <a:r>
              <a:rPr lang="pt-BR" sz="1600" dirty="0"/>
              <a:t> 16.14.x ~ 17.x • </a:t>
            </a:r>
            <a:r>
              <a:rPr lang="pt-BR" sz="1600" dirty="0" err="1"/>
              <a:t>Docker</a:t>
            </a:r>
            <a:r>
              <a:rPr lang="pt-BR" sz="1600" dirty="0"/>
              <a:t> • </a:t>
            </a:r>
            <a:r>
              <a:rPr lang="pt-BR" sz="1600" dirty="0" err="1"/>
              <a:t>Azure</a:t>
            </a:r>
            <a:r>
              <a:rPr lang="pt-BR" sz="1600" dirty="0"/>
              <a:t> </a:t>
            </a:r>
            <a:r>
              <a:rPr lang="pt-BR" sz="1600" dirty="0" err="1"/>
              <a:t>Devops</a:t>
            </a:r>
            <a:r>
              <a:rPr lang="pt-BR" sz="1600" dirty="0"/>
              <a:t> • </a:t>
            </a:r>
            <a:r>
              <a:rPr lang="pt-BR" sz="1600" dirty="0" err="1"/>
              <a:t>Entity</a:t>
            </a:r>
            <a:r>
              <a:rPr lang="pt-BR" sz="1600" dirty="0"/>
              <a:t> Framework</a:t>
            </a:r>
          </a:p>
          <a:p>
            <a:endParaRPr lang="pt-BR" sz="1600" dirty="0"/>
          </a:p>
          <a:p>
            <a:r>
              <a:rPr lang="pt-BR" sz="1600" b="1" dirty="0"/>
              <a:t>Sidney Silva: </a:t>
            </a:r>
            <a:r>
              <a:rPr lang="pt-BR" sz="1600" dirty="0"/>
              <a:t>Gerente de Segurança de Tecnologia da Informação.</a:t>
            </a:r>
          </a:p>
          <a:p>
            <a:r>
              <a:rPr lang="pt-BR" sz="1600" dirty="0"/>
              <a:t>É responsável por assegurar que os dados e informações de uma organização sejam protegidos contra ameaças cibernéticas, como hackers, vírus, vazamentos de informações e outras vulnerabilidades que podem prejudicar a integridade dos dados.</a:t>
            </a:r>
          </a:p>
          <a:p>
            <a:endParaRPr lang="pt-BR" sz="1600" dirty="0" smtClean="0"/>
          </a:p>
          <a:p>
            <a:r>
              <a:rPr lang="pt-BR" sz="1600" b="1" dirty="0"/>
              <a:t>● Explique por que sua equipe é a certa para executar o seu negócio.</a:t>
            </a:r>
          </a:p>
          <a:p>
            <a:r>
              <a:rPr lang="pt-BR" sz="1600" dirty="0"/>
              <a:t>A equipe é formada por profissionais com diferentes perspectivas, habilidades e experiências. Todo esse conhecimento coletivo pode ser aproveitado para criar soluções inovadoras em seu negócio.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6755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561662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● </a:t>
            </a:r>
            <a:r>
              <a:rPr lang="pt-BR" dirty="0"/>
              <a:t>Agradecimentos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Nós, da empresa Torcedor Seguro, gostaríamos de agradecer imensamente pela sua disponibilidade e atenção em conhecer nossa solução para o seu negócio e ficamos encantados em fazer parte do seu desenvolvimento!</a:t>
            </a:r>
          </a:p>
          <a:p>
            <a:r>
              <a:rPr lang="pt-BR" dirty="0"/>
              <a:t>Estamos confiantes de que teremos em mãos um case de sucesso para ambas as partes nessa nova etapa.</a:t>
            </a:r>
          </a:p>
          <a:p>
            <a:r>
              <a:rPr lang="pt-BR" dirty="0"/>
              <a:t>Se precisar de ajuda de alguma forma, não hesite em falar conosco, combinado?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● Inclua suas informações de contato.</a:t>
            </a:r>
          </a:p>
          <a:p>
            <a:r>
              <a:rPr lang="pt-BR" dirty="0"/>
              <a:t>Site: </a:t>
            </a:r>
            <a:r>
              <a:rPr lang="pt-BR" u="sng" dirty="0">
                <a:hlinkClick r:id="rId2"/>
              </a:rPr>
              <a:t>https://www.torcedorseguro.com.br</a:t>
            </a:r>
            <a:endParaRPr lang="pt-BR" dirty="0"/>
          </a:p>
          <a:p>
            <a:r>
              <a:rPr lang="pt-BR" dirty="0"/>
              <a:t>E-mail: </a:t>
            </a:r>
            <a:r>
              <a:rPr lang="pt-BR" u="sng" dirty="0">
                <a:hlinkClick r:id="rId3"/>
              </a:rPr>
              <a:t>solucoestecnologicas@gmail.com</a:t>
            </a:r>
            <a:endParaRPr lang="pt-BR" dirty="0"/>
          </a:p>
          <a:p>
            <a:r>
              <a:rPr lang="pt-BR" dirty="0"/>
              <a:t>Fone: (81) 3333-9999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9089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89</TotalTime>
  <Words>298</Words>
  <Application>Microsoft Office PowerPoint</Application>
  <PresentationFormat>Apresentação na tela (4:3)</PresentationFormat>
  <Paragraphs>83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Ápice</vt:lpstr>
      <vt:lpstr>Torcedor Seguro</vt:lpstr>
      <vt:lpstr>Problema</vt:lpstr>
      <vt:lpstr>Solução</vt:lpstr>
      <vt:lpstr>Modelo de Negocio</vt:lpstr>
      <vt:lpstr>● Descreva seus custos e despesas.   </vt:lpstr>
      <vt:lpstr>Prototipo</vt:lpstr>
      <vt:lpstr>Equipe</vt:lpstr>
      <vt:lpstr>Equipe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Torcedor Seguro</dc:title>
  <dc:creator>Gustavo</dc:creator>
  <cp:lastModifiedBy>Gustavo</cp:lastModifiedBy>
  <cp:revision>6</cp:revision>
  <dcterms:created xsi:type="dcterms:W3CDTF">2024-04-15T11:17:31Z</dcterms:created>
  <dcterms:modified xsi:type="dcterms:W3CDTF">2024-04-15T19:13:30Z</dcterms:modified>
</cp:coreProperties>
</file>