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9" r:id="rId11"/>
    <p:sldId id="270" r:id="rId12"/>
    <p:sldId id="264" r:id="rId13"/>
    <p:sldId id="263" r:id="rId14"/>
    <p:sldId id="271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E22B7-3EE6-4566-8887-3EC53122088F}" v="226" dt="2021-06-05T20:17:37.020"/>
    <p1510:client id="{501C8F23-9F5E-4584-B794-C230FEF61164}" v="1726" dt="2021-06-05T20:08:34.413"/>
    <p1510:client id="{C4C3F415-7465-4D0B-B862-DB3E8DB2651D}" v="319" dt="2021-06-05T20:54:54.379"/>
    <p1510:client id="{DDA510C8-E8E4-435A-8AAB-A5347F2B6E13}" v="659" dt="2021-06-05T20:09:12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HENRIQUE ALVES" userId="S::guilherme.alves32@fatec.sp.gov.br::03e1118e-32f7-4c36-adc4-4bfcc3d9f568" providerId="AD" clId="Web-{501C8F23-9F5E-4584-B794-C230FEF61164}"/>
    <pc:docChg chg="addSld delSld modSld sldOrd">
      <pc:chgData name="GUILHERME HENRIQUE ALVES" userId="S::guilherme.alves32@fatec.sp.gov.br::03e1118e-32f7-4c36-adc4-4bfcc3d9f568" providerId="AD" clId="Web-{501C8F23-9F5E-4584-B794-C230FEF61164}" dt="2021-06-05T20:08:34.397" v="853" actId="20577"/>
      <pc:docMkLst>
        <pc:docMk/>
      </pc:docMkLst>
      <pc:sldChg chg="modSp">
        <pc:chgData name="GUILHERME HENRIQUE ALVES" userId="S::guilherme.alves32@fatec.sp.gov.br::03e1118e-32f7-4c36-adc4-4bfcc3d9f568" providerId="AD" clId="Web-{501C8F23-9F5E-4584-B794-C230FEF61164}" dt="2021-06-05T19:45:10.922" v="1" actId="20577"/>
        <pc:sldMkLst>
          <pc:docMk/>
          <pc:sldMk cId="252399158" sldId="257"/>
        </pc:sldMkLst>
        <pc:spChg chg="mod">
          <ac:chgData name="GUILHERME HENRIQUE ALVES" userId="S::guilherme.alves32@fatec.sp.gov.br::03e1118e-32f7-4c36-adc4-4bfcc3d9f568" providerId="AD" clId="Web-{501C8F23-9F5E-4584-B794-C230FEF61164}" dt="2021-06-05T19:45:10.922" v="1" actId="20577"/>
          <ac:spMkLst>
            <pc:docMk/>
            <pc:sldMk cId="252399158" sldId="257"/>
            <ac:spMk id="4" creationId="{BA57BA2C-3055-4F0B-9F54-F7A09DDA2A7E}"/>
          </ac:spMkLst>
        </pc:spChg>
      </pc:sldChg>
      <pc:sldChg chg="modSp">
        <pc:chgData name="GUILHERME HENRIQUE ALVES" userId="S::guilherme.alves32@fatec.sp.gov.br::03e1118e-32f7-4c36-adc4-4bfcc3d9f568" providerId="AD" clId="Web-{501C8F23-9F5E-4584-B794-C230FEF61164}" dt="2021-06-05T19:47:21.298" v="28" actId="20577"/>
        <pc:sldMkLst>
          <pc:docMk/>
          <pc:sldMk cId="2735912551" sldId="258"/>
        </pc:sldMkLst>
        <pc:spChg chg="mod">
          <ac:chgData name="GUILHERME HENRIQUE ALVES" userId="S::guilherme.alves32@fatec.sp.gov.br::03e1118e-32f7-4c36-adc4-4bfcc3d9f568" providerId="AD" clId="Web-{501C8F23-9F5E-4584-B794-C230FEF61164}" dt="2021-06-05T19:47:21.298" v="28" actId="20577"/>
          <ac:spMkLst>
            <pc:docMk/>
            <pc:sldMk cId="2735912551" sldId="258"/>
            <ac:spMk id="3" creationId="{FD8F8EBD-D027-4E5F-B6E8-1BED7A19C29F}"/>
          </ac:spMkLst>
        </pc:spChg>
      </pc:sldChg>
      <pc:sldChg chg="modSp">
        <pc:chgData name="GUILHERME HENRIQUE ALVES" userId="S::guilherme.alves32@fatec.sp.gov.br::03e1118e-32f7-4c36-adc4-4bfcc3d9f568" providerId="AD" clId="Web-{501C8F23-9F5E-4584-B794-C230FEF61164}" dt="2021-06-05T20:02:53.412" v="533" actId="1076"/>
        <pc:sldMkLst>
          <pc:docMk/>
          <pc:sldMk cId="3512231425" sldId="260"/>
        </pc:sldMkLst>
        <pc:spChg chg="mod">
          <ac:chgData name="GUILHERME HENRIQUE ALVES" userId="S::guilherme.alves32@fatec.sp.gov.br::03e1118e-32f7-4c36-adc4-4bfcc3d9f568" providerId="AD" clId="Web-{501C8F23-9F5E-4584-B794-C230FEF61164}" dt="2021-06-05T20:02:44.349" v="532" actId="1076"/>
          <ac:spMkLst>
            <pc:docMk/>
            <pc:sldMk cId="3512231425" sldId="260"/>
            <ac:spMk id="3" creationId="{2242D144-AA0A-4F42-912A-46516212043C}"/>
          </ac:spMkLst>
        </pc:spChg>
        <pc:spChg chg="mod">
          <ac:chgData name="GUILHERME HENRIQUE ALVES" userId="S::guilherme.alves32@fatec.sp.gov.br::03e1118e-32f7-4c36-adc4-4bfcc3d9f568" providerId="AD" clId="Web-{501C8F23-9F5E-4584-B794-C230FEF61164}" dt="2021-06-05T20:02:53.412" v="533" actId="1076"/>
          <ac:spMkLst>
            <pc:docMk/>
            <pc:sldMk cId="3512231425" sldId="260"/>
            <ac:spMk id="4" creationId="{8EE14CA5-F8E6-488B-A1E7-75E23E5A8C5B}"/>
          </ac:spMkLst>
        </pc:spChg>
      </pc:sldChg>
      <pc:sldChg chg="modSp">
        <pc:chgData name="GUILHERME HENRIQUE ALVES" userId="S::guilherme.alves32@fatec.sp.gov.br::03e1118e-32f7-4c36-adc4-4bfcc3d9f568" providerId="AD" clId="Web-{501C8F23-9F5E-4584-B794-C230FEF61164}" dt="2021-06-05T20:08:14.475" v="849" actId="20577"/>
        <pc:sldMkLst>
          <pc:docMk/>
          <pc:sldMk cId="4247644988" sldId="261"/>
        </pc:sldMkLst>
        <pc:spChg chg="mod">
          <ac:chgData name="GUILHERME HENRIQUE ALVES" userId="S::guilherme.alves32@fatec.sp.gov.br::03e1118e-32f7-4c36-adc4-4bfcc3d9f568" providerId="AD" clId="Web-{501C8F23-9F5E-4584-B794-C230FEF61164}" dt="2021-06-05T20:08:14.475" v="849" actId="20577"/>
          <ac:spMkLst>
            <pc:docMk/>
            <pc:sldMk cId="4247644988" sldId="261"/>
            <ac:spMk id="3" creationId="{2242D144-AA0A-4F42-912A-46516212043C}"/>
          </ac:spMkLst>
        </pc:spChg>
      </pc:sldChg>
      <pc:sldChg chg="modSp">
        <pc:chgData name="GUILHERME HENRIQUE ALVES" userId="S::guilherme.alves32@fatec.sp.gov.br::03e1118e-32f7-4c36-adc4-4bfcc3d9f568" providerId="AD" clId="Web-{501C8F23-9F5E-4584-B794-C230FEF61164}" dt="2021-06-05T20:08:34.397" v="853" actId="20577"/>
        <pc:sldMkLst>
          <pc:docMk/>
          <pc:sldMk cId="1980835708" sldId="263"/>
        </pc:sldMkLst>
        <pc:spChg chg="mod">
          <ac:chgData name="GUILHERME HENRIQUE ALVES" userId="S::guilherme.alves32@fatec.sp.gov.br::03e1118e-32f7-4c36-adc4-4bfcc3d9f568" providerId="AD" clId="Web-{501C8F23-9F5E-4584-B794-C230FEF61164}" dt="2021-06-05T20:03:14.427" v="567" actId="20577"/>
          <ac:spMkLst>
            <pc:docMk/>
            <pc:sldMk cId="1980835708" sldId="263"/>
            <ac:spMk id="2" creationId="{14D7C7AB-B336-4977-A8D9-117B06D6C105}"/>
          </ac:spMkLst>
        </pc:spChg>
        <pc:spChg chg="mod">
          <ac:chgData name="GUILHERME HENRIQUE ALVES" userId="S::guilherme.alves32@fatec.sp.gov.br::03e1118e-32f7-4c36-adc4-4bfcc3d9f568" providerId="AD" clId="Web-{501C8F23-9F5E-4584-B794-C230FEF61164}" dt="2021-06-05T20:08:34.397" v="853" actId="20577"/>
          <ac:spMkLst>
            <pc:docMk/>
            <pc:sldMk cId="1980835708" sldId="263"/>
            <ac:spMk id="3" creationId="{2242D144-AA0A-4F42-912A-46516212043C}"/>
          </ac:spMkLst>
        </pc:spChg>
      </pc:sldChg>
      <pc:sldChg chg="modSp ord">
        <pc:chgData name="GUILHERME HENRIQUE ALVES" userId="S::guilherme.alves32@fatec.sp.gov.br::03e1118e-32f7-4c36-adc4-4bfcc3d9f568" providerId="AD" clId="Web-{501C8F23-9F5E-4584-B794-C230FEF61164}" dt="2021-06-05T19:59:02.614" v="505"/>
        <pc:sldMkLst>
          <pc:docMk/>
          <pc:sldMk cId="894366504" sldId="264"/>
        </pc:sldMkLst>
        <pc:spChg chg="mod">
          <ac:chgData name="GUILHERME HENRIQUE ALVES" userId="S::guilherme.alves32@fatec.sp.gov.br::03e1118e-32f7-4c36-adc4-4bfcc3d9f568" providerId="AD" clId="Web-{501C8F23-9F5E-4584-B794-C230FEF61164}" dt="2021-06-05T19:58:56.926" v="504" actId="20577"/>
          <ac:spMkLst>
            <pc:docMk/>
            <pc:sldMk cId="894366504" sldId="264"/>
            <ac:spMk id="3" creationId="{2242D144-AA0A-4F42-912A-46516212043C}"/>
          </ac:spMkLst>
        </pc:spChg>
      </pc:sldChg>
      <pc:sldChg chg="add del replId">
        <pc:chgData name="GUILHERME HENRIQUE ALVES" userId="S::guilherme.alves32@fatec.sp.gov.br::03e1118e-32f7-4c36-adc4-4bfcc3d9f568" providerId="AD" clId="Web-{501C8F23-9F5E-4584-B794-C230FEF61164}" dt="2021-06-05T19:59:31.536" v="509"/>
        <pc:sldMkLst>
          <pc:docMk/>
          <pc:sldMk cId="1628175904" sldId="271"/>
        </pc:sldMkLst>
      </pc:sldChg>
      <pc:sldChg chg="add del replId">
        <pc:chgData name="GUILHERME HENRIQUE ALVES" userId="S::guilherme.alves32@fatec.sp.gov.br::03e1118e-32f7-4c36-adc4-4bfcc3d9f568" providerId="AD" clId="Web-{501C8F23-9F5E-4584-B794-C230FEF61164}" dt="2021-06-05T19:59:07.161" v="507"/>
        <pc:sldMkLst>
          <pc:docMk/>
          <pc:sldMk cId="2566852525" sldId="271"/>
        </pc:sldMkLst>
      </pc:sldChg>
    </pc:docChg>
  </pc:docChgLst>
  <pc:docChgLst>
    <pc:chgData name="GUILHERME HENRIQUE ALVES" userId="S::guilherme.alves32@fatec.sp.gov.br::03e1118e-32f7-4c36-adc4-4bfcc3d9f568" providerId="AD" clId="Web-{49CE22B7-3EE6-4566-8887-3EC53122088F}"/>
    <pc:docChg chg="modSld">
      <pc:chgData name="GUILHERME HENRIQUE ALVES" userId="S::guilherme.alves32@fatec.sp.gov.br::03e1118e-32f7-4c36-adc4-4bfcc3d9f568" providerId="AD" clId="Web-{49CE22B7-3EE6-4566-8887-3EC53122088F}" dt="2021-06-05T20:17:37.020" v="111" actId="20577"/>
      <pc:docMkLst>
        <pc:docMk/>
      </pc:docMkLst>
      <pc:sldChg chg="modSp">
        <pc:chgData name="GUILHERME HENRIQUE ALVES" userId="S::guilherme.alves32@fatec.sp.gov.br::03e1118e-32f7-4c36-adc4-4bfcc3d9f568" providerId="AD" clId="Web-{49CE22B7-3EE6-4566-8887-3EC53122088F}" dt="2021-06-05T20:17:37.020" v="111" actId="20577"/>
        <pc:sldMkLst>
          <pc:docMk/>
          <pc:sldMk cId="3140179608" sldId="265"/>
        </pc:sldMkLst>
        <pc:spChg chg="mod">
          <ac:chgData name="GUILHERME HENRIQUE ALVES" userId="S::guilherme.alves32@fatec.sp.gov.br::03e1118e-32f7-4c36-adc4-4bfcc3d9f568" providerId="AD" clId="Web-{49CE22B7-3EE6-4566-8887-3EC53122088F}" dt="2021-06-05T20:17:37.020" v="111" actId="20577"/>
          <ac:spMkLst>
            <pc:docMk/>
            <pc:sldMk cId="3140179608" sldId="265"/>
            <ac:spMk id="3" creationId="{2242D144-AA0A-4F42-912A-46516212043C}"/>
          </ac:spMkLst>
        </pc:spChg>
      </pc:sldChg>
    </pc:docChg>
  </pc:docChgLst>
  <pc:docChgLst>
    <pc:chgData name="LUCAS PITAS BAPTISTA" userId="1c70bea9-b4d9-4488-9fca-3a66f32b2b9f" providerId="ADAL" clId="{DDA510C8-E8E4-435A-8AAB-A5347F2B6E13}"/>
    <pc:docChg chg="undo custSel addSld delSld modSld sldOrd">
      <pc:chgData name="LUCAS PITAS BAPTISTA" userId="1c70bea9-b4d9-4488-9fca-3a66f32b2b9f" providerId="ADAL" clId="{DDA510C8-E8E4-435A-8AAB-A5347F2B6E13}" dt="2021-06-05T20:09:12.075" v="655" actId="114"/>
      <pc:docMkLst>
        <pc:docMk/>
      </pc:docMkLst>
      <pc:sldChg chg="modSp mod">
        <pc:chgData name="LUCAS PITAS BAPTISTA" userId="1c70bea9-b4d9-4488-9fca-3a66f32b2b9f" providerId="ADAL" clId="{DDA510C8-E8E4-435A-8AAB-A5347F2B6E13}" dt="2021-06-05T20:02:43.236" v="190" actId="1076"/>
        <pc:sldMkLst>
          <pc:docMk/>
          <pc:sldMk cId="3512231425" sldId="260"/>
        </pc:sldMkLst>
        <pc:spChg chg="mod">
          <ac:chgData name="LUCAS PITAS BAPTISTA" userId="1c70bea9-b4d9-4488-9fca-3a66f32b2b9f" providerId="ADAL" clId="{DDA510C8-E8E4-435A-8AAB-A5347F2B6E13}" dt="2021-06-05T19:49:30.616" v="58" actId="20577"/>
          <ac:spMkLst>
            <pc:docMk/>
            <pc:sldMk cId="3512231425" sldId="260"/>
            <ac:spMk id="3" creationId="{2242D144-AA0A-4F42-912A-46516212043C}"/>
          </ac:spMkLst>
        </pc:spChg>
        <pc:spChg chg="mod">
          <ac:chgData name="LUCAS PITAS BAPTISTA" userId="1c70bea9-b4d9-4488-9fca-3a66f32b2b9f" providerId="ADAL" clId="{DDA510C8-E8E4-435A-8AAB-A5347F2B6E13}" dt="2021-06-05T20:02:43.236" v="190" actId="1076"/>
          <ac:spMkLst>
            <pc:docMk/>
            <pc:sldMk cId="3512231425" sldId="260"/>
            <ac:spMk id="4" creationId="{8EE14CA5-F8E6-488B-A1E7-75E23E5A8C5B}"/>
          </ac:spMkLst>
        </pc:spChg>
      </pc:sldChg>
      <pc:sldChg chg="modSp mod">
        <pc:chgData name="LUCAS PITAS BAPTISTA" userId="1c70bea9-b4d9-4488-9fca-3a66f32b2b9f" providerId="ADAL" clId="{DDA510C8-E8E4-435A-8AAB-A5347F2B6E13}" dt="2021-06-05T19:57:57.946" v="102" actId="20577"/>
        <pc:sldMkLst>
          <pc:docMk/>
          <pc:sldMk cId="689635689" sldId="262"/>
        </pc:sldMkLst>
        <pc:spChg chg="mod">
          <ac:chgData name="LUCAS PITAS BAPTISTA" userId="1c70bea9-b4d9-4488-9fca-3a66f32b2b9f" providerId="ADAL" clId="{DDA510C8-E8E4-435A-8AAB-A5347F2B6E13}" dt="2021-06-05T19:57:57.946" v="102" actId="20577"/>
          <ac:spMkLst>
            <pc:docMk/>
            <pc:sldMk cId="689635689" sldId="262"/>
            <ac:spMk id="3" creationId="{2242D144-AA0A-4F42-912A-46516212043C}"/>
          </ac:spMkLst>
        </pc:spChg>
        <pc:spChg chg="mod">
          <ac:chgData name="LUCAS PITAS BAPTISTA" userId="1c70bea9-b4d9-4488-9fca-3a66f32b2b9f" providerId="ADAL" clId="{DDA510C8-E8E4-435A-8AAB-A5347F2B6E13}" dt="2021-06-05T19:51:55.030" v="67" actId="208"/>
          <ac:spMkLst>
            <pc:docMk/>
            <pc:sldMk cId="689635689" sldId="262"/>
            <ac:spMk id="4" creationId="{F73C4E0B-5986-4B71-ADFC-73CC705BD939}"/>
          </ac:spMkLst>
        </pc:spChg>
      </pc:sldChg>
      <pc:sldChg chg="modSp mod">
        <pc:chgData name="LUCAS PITAS BAPTISTA" userId="1c70bea9-b4d9-4488-9fca-3a66f32b2b9f" providerId="ADAL" clId="{DDA510C8-E8E4-435A-8AAB-A5347F2B6E13}" dt="2021-06-05T20:03:13.108" v="191"/>
        <pc:sldMkLst>
          <pc:docMk/>
          <pc:sldMk cId="1980835708" sldId="263"/>
        </pc:sldMkLst>
        <pc:spChg chg="mod">
          <ac:chgData name="LUCAS PITAS BAPTISTA" userId="1c70bea9-b4d9-4488-9fca-3a66f32b2b9f" providerId="ADAL" clId="{DDA510C8-E8E4-435A-8AAB-A5347F2B6E13}" dt="2021-06-05T20:03:13.108" v="191"/>
          <ac:spMkLst>
            <pc:docMk/>
            <pc:sldMk cId="1980835708" sldId="263"/>
            <ac:spMk id="2" creationId="{14D7C7AB-B336-4977-A8D9-117B06D6C105}"/>
          </ac:spMkLst>
        </pc:spChg>
        <pc:spChg chg="mod">
          <ac:chgData name="LUCAS PITAS BAPTISTA" userId="1c70bea9-b4d9-4488-9fca-3a66f32b2b9f" providerId="ADAL" clId="{DDA510C8-E8E4-435A-8AAB-A5347F2B6E13}" dt="2021-06-05T20:01:39.305" v="188" actId="20577"/>
          <ac:spMkLst>
            <pc:docMk/>
            <pc:sldMk cId="1980835708" sldId="263"/>
            <ac:spMk id="3" creationId="{2242D144-AA0A-4F42-912A-46516212043C}"/>
          </ac:spMkLst>
        </pc:spChg>
      </pc:sldChg>
      <pc:sldChg chg="modSp mod">
        <pc:chgData name="LUCAS PITAS BAPTISTA" userId="1c70bea9-b4d9-4488-9fca-3a66f32b2b9f" providerId="ADAL" clId="{DDA510C8-E8E4-435A-8AAB-A5347F2B6E13}" dt="2021-06-05T20:01:14.388" v="159"/>
        <pc:sldMkLst>
          <pc:docMk/>
          <pc:sldMk cId="894366504" sldId="264"/>
        </pc:sldMkLst>
        <pc:spChg chg="mod">
          <ac:chgData name="LUCAS PITAS BAPTISTA" userId="1c70bea9-b4d9-4488-9fca-3a66f32b2b9f" providerId="ADAL" clId="{DDA510C8-E8E4-435A-8AAB-A5347F2B6E13}" dt="2021-06-05T20:01:14.388" v="159"/>
          <ac:spMkLst>
            <pc:docMk/>
            <pc:sldMk cId="894366504" sldId="264"/>
            <ac:spMk id="2" creationId="{14D7C7AB-B336-4977-A8D9-117B06D6C105}"/>
          </ac:spMkLst>
        </pc:spChg>
        <pc:spChg chg="mod">
          <ac:chgData name="LUCAS PITAS BAPTISTA" userId="1c70bea9-b4d9-4488-9fca-3a66f32b2b9f" providerId="ADAL" clId="{DDA510C8-E8E4-435A-8AAB-A5347F2B6E13}" dt="2021-06-05T19:56:41.157" v="81" actId="208"/>
          <ac:spMkLst>
            <pc:docMk/>
            <pc:sldMk cId="894366504" sldId="264"/>
            <ac:spMk id="4" creationId="{F73C4E0B-5986-4B71-ADFC-73CC705BD939}"/>
          </ac:spMkLst>
        </pc:spChg>
      </pc:sldChg>
      <pc:sldChg chg="modSp mod">
        <pc:chgData name="LUCAS PITAS BAPTISTA" userId="1c70bea9-b4d9-4488-9fca-3a66f32b2b9f" providerId="ADAL" clId="{DDA510C8-E8E4-435A-8AAB-A5347F2B6E13}" dt="2021-06-05T19:58:53.555" v="139" actId="20577"/>
        <pc:sldMkLst>
          <pc:docMk/>
          <pc:sldMk cId="3140179608" sldId="265"/>
        </pc:sldMkLst>
        <pc:spChg chg="mod">
          <ac:chgData name="LUCAS PITAS BAPTISTA" userId="1c70bea9-b4d9-4488-9fca-3a66f32b2b9f" providerId="ADAL" clId="{DDA510C8-E8E4-435A-8AAB-A5347F2B6E13}" dt="2021-06-05T19:58:53.555" v="139" actId="20577"/>
          <ac:spMkLst>
            <pc:docMk/>
            <pc:sldMk cId="3140179608" sldId="265"/>
            <ac:spMk id="3" creationId="{2242D144-AA0A-4F42-912A-46516212043C}"/>
          </ac:spMkLst>
        </pc:spChg>
      </pc:sldChg>
      <pc:sldChg chg="modSp mod">
        <pc:chgData name="LUCAS PITAS BAPTISTA" userId="1c70bea9-b4d9-4488-9fca-3a66f32b2b9f" providerId="ADAL" clId="{DDA510C8-E8E4-435A-8AAB-A5347F2B6E13}" dt="2021-06-05T20:03:41.526" v="199" actId="20577"/>
        <pc:sldMkLst>
          <pc:docMk/>
          <pc:sldMk cId="1393489865" sldId="266"/>
        </pc:sldMkLst>
        <pc:spChg chg="mod">
          <ac:chgData name="LUCAS PITAS BAPTISTA" userId="1c70bea9-b4d9-4488-9fca-3a66f32b2b9f" providerId="ADAL" clId="{DDA510C8-E8E4-435A-8AAB-A5347F2B6E13}" dt="2021-06-05T20:03:41.526" v="199" actId="20577"/>
          <ac:spMkLst>
            <pc:docMk/>
            <pc:sldMk cId="1393489865" sldId="266"/>
            <ac:spMk id="3" creationId="{2242D144-AA0A-4F42-912A-46516212043C}"/>
          </ac:spMkLst>
        </pc:spChg>
      </pc:sldChg>
      <pc:sldChg chg="modSp mod">
        <pc:chgData name="LUCAS PITAS BAPTISTA" userId="1c70bea9-b4d9-4488-9fca-3a66f32b2b9f" providerId="ADAL" clId="{DDA510C8-E8E4-435A-8AAB-A5347F2B6E13}" dt="2021-06-05T20:09:12.075" v="655" actId="114"/>
        <pc:sldMkLst>
          <pc:docMk/>
          <pc:sldMk cId="1902383818" sldId="267"/>
        </pc:sldMkLst>
        <pc:spChg chg="mod">
          <ac:chgData name="LUCAS PITAS BAPTISTA" userId="1c70bea9-b4d9-4488-9fca-3a66f32b2b9f" providerId="ADAL" clId="{DDA510C8-E8E4-435A-8AAB-A5347F2B6E13}" dt="2021-06-05T20:09:12.075" v="655" actId="114"/>
          <ac:spMkLst>
            <pc:docMk/>
            <pc:sldMk cId="1902383818" sldId="267"/>
            <ac:spMk id="3" creationId="{2242D144-AA0A-4F42-912A-46516212043C}"/>
          </ac:spMkLst>
        </pc:spChg>
      </pc:sldChg>
      <pc:sldChg chg="modSp add mod">
        <pc:chgData name="LUCAS PITAS BAPTISTA" userId="1c70bea9-b4d9-4488-9fca-3a66f32b2b9f" providerId="ADAL" clId="{DDA510C8-E8E4-435A-8AAB-A5347F2B6E13}" dt="2021-06-05T19:58:03.960" v="112" actId="20577"/>
        <pc:sldMkLst>
          <pc:docMk/>
          <pc:sldMk cId="3625267628" sldId="269"/>
        </pc:sldMkLst>
        <pc:spChg chg="mod">
          <ac:chgData name="LUCAS PITAS BAPTISTA" userId="1c70bea9-b4d9-4488-9fca-3a66f32b2b9f" providerId="ADAL" clId="{DDA510C8-E8E4-435A-8AAB-A5347F2B6E13}" dt="2021-06-05T19:58:03.960" v="112" actId="20577"/>
          <ac:spMkLst>
            <pc:docMk/>
            <pc:sldMk cId="3625267628" sldId="269"/>
            <ac:spMk id="3" creationId="{2242D144-AA0A-4F42-912A-46516212043C}"/>
          </ac:spMkLst>
        </pc:spChg>
        <pc:spChg chg="mod">
          <ac:chgData name="LUCAS PITAS BAPTISTA" userId="1c70bea9-b4d9-4488-9fca-3a66f32b2b9f" providerId="ADAL" clId="{DDA510C8-E8E4-435A-8AAB-A5347F2B6E13}" dt="2021-06-05T19:55:57.261" v="77" actId="207"/>
          <ac:spMkLst>
            <pc:docMk/>
            <pc:sldMk cId="3625267628" sldId="269"/>
            <ac:spMk id="4" creationId="{F73C4E0B-5986-4B71-ADFC-73CC705BD939}"/>
          </ac:spMkLst>
        </pc:spChg>
      </pc:sldChg>
      <pc:sldChg chg="modSp add mod setBg">
        <pc:chgData name="LUCAS PITAS BAPTISTA" userId="1c70bea9-b4d9-4488-9fca-3a66f32b2b9f" providerId="ADAL" clId="{DDA510C8-E8E4-435A-8AAB-A5347F2B6E13}" dt="2021-06-05T19:58:09.147" v="119" actId="20577"/>
        <pc:sldMkLst>
          <pc:docMk/>
          <pc:sldMk cId="610700666" sldId="270"/>
        </pc:sldMkLst>
        <pc:spChg chg="mod">
          <ac:chgData name="LUCAS PITAS BAPTISTA" userId="1c70bea9-b4d9-4488-9fca-3a66f32b2b9f" providerId="ADAL" clId="{DDA510C8-E8E4-435A-8AAB-A5347F2B6E13}" dt="2021-06-05T19:58:09.147" v="119" actId="20577"/>
          <ac:spMkLst>
            <pc:docMk/>
            <pc:sldMk cId="610700666" sldId="270"/>
            <ac:spMk id="3" creationId="{2242D144-AA0A-4F42-912A-46516212043C}"/>
          </ac:spMkLst>
        </pc:spChg>
        <pc:spChg chg="mod">
          <ac:chgData name="LUCAS PITAS BAPTISTA" userId="1c70bea9-b4d9-4488-9fca-3a66f32b2b9f" providerId="ADAL" clId="{DDA510C8-E8E4-435A-8AAB-A5347F2B6E13}" dt="2021-06-05T19:52:45.630" v="75" actId="208"/>
          <ac:spMkLst>
            <pc:docMk/>
            <pc:sldMk cId="610700666" sldId="270"/>
            <ac:spMk id="4" creationId="{F73C4E0B-5986-4B71-ADFC-73CC705BD939}"/>
          </ac:spMkLst>
        </pc:spChg>
      </pc:sldChg>
      <pc:sldChg chg="add del ord">
        <pc:chgData name="LUCAS PITAS BAPTISTA" userId="1c70bea9-b4d9-4488-9fca-3a66f32b2b9f" providerId="ADAL" clId="{DDA510C8-E8E4-435A-8AAB-A5347F2B6E13}" dt="2021-06-05T20:00:09.454" v="143" actId="47"/>
        <pc:sldMkLst>
          <pc:docMk/>
          <pc:sldMk cId="1268648889" sldId="271"/>
        </pc:sldMkLst>
      </pc:sldChg>
      <pc:sldChg chg="modSp add mod">
        <pc:chgData name="LUCAS PITAS BAPTISTA" userId="1c70bea9-b4d9-4488-9fca-3a66f32b2b9f" providerId="ADAL" clId="{DDA510C8-E8E4-435A-8AAB-A5347F2B6E13}" dt="2021-06-05T20:01:47.678" v="189" actId="20577"/>
        <pc:sldMkLst>
          <pc:docMk/>
          <pc:sldMk cId="3573124381" sldId="271"/>
        </pc:sldMkLst>
        <pc:spChg chg="mod">
          <ac:chgData name="LUCAS PITAS BAPTISTA" userId="1c70bea9-b4d9-4488-9fca-3a66f32b2b9f" providerId="ADAL" clId="{DDA510C8-E8E4-435A-8AAB-A5347F2B6E13}" dt="2021-06-05T20:01:47.678" v="189" actId="20577"/>
          <ac:spMkLst>
            <pc:docMk/>
            <pc:sldMk cId="3573124381" sldId="271"/>
            <ac:spMk id="3" creationId="{2242D144-AA0A-4F42-912A-46516212043C}"/>
          </ac:spMkLst>
        </pc:spChg>
      </pc:sldChg>
    </pc:docChg>
  </pc:docChgLst>
  <pc:docChgLst>
    <pc:chgData name="GUILHERME HENRIQUE ALVES" userId="S::guilherme.alves32@fatec.sp.gov.br::03e1118e-32f7-4c36-adc4-4bfcc3d9f568" providerId="AD" clId="Web-{C4C3F415-7465-4D0B-B862-DB3E8DB2651D}"/>
    <pc:docChg chg="modSld">
      <pc:chgData name="GUILHERME HENRIQUE ALVES" userId="S::guilherme.alves32@fatec.sp.gov.br::03e1118e-32f7-4c36-adc4-4bfcc3d9f568" providerId="AD" clId="Web-{C4C3F415-7465-4D0B-B862-DB3E8DB2651D}" dt="2021-06-05T20:54:51.972" v="159" actId="20577"/>
      <pc:docMkLst>
        <pc:docMk/>
      </pc:docMkLst>
      <pc:sldChg chg="modSp">
        <pc:chgData name="GUILHERME HENRIQUE ALVES" userId="S::guilherme.alves32@fatec.sp.gov.br::03e1118e-32f7-4c36-adc4-4bfcc3d9f568" providerId="AD" clId="Web-{C4C3F415-7465-4D0B-B862-DB3E8DB2651D}" dt="2021-06-05T20:52:15.941" v="137" actId="20577"/>
        <pc:sldMkLst>
          <pc:docMk/>
          <pc:sldMk cId="2735912551" sldId="258"/>
        </pc:sldMkLst>
        <pc:spChg chg="mod">
          <ac:chgData name="GUILHERME HENRIQUE ALVES" userId="S::guilherme.alves32@fatec.sp.gov.br::03e1118e-32f7-4c36-adc4-4bfcc3d9f568" providerId="AD" clId="Web-{C4C3F415-7465-4D0B-B862-DB3E8DB2651D}" dt="2021-06-05T20:52:15.941" v="137" actId="20577"/>
          <ac:spMkLst>
            <pc:docMk/>
            <pc:sldMk cId="2735912551" sldId="258"/>
            <ac:spMk id="3" creationId="{FD8F8EBD-D027-4E5F-B6E8-1BED7A19C29F}"/>
          </ac:spMkLst>
        </pc:spChg>
      </pc:sldChg>
      <pc:sldChg chg="modSp">
        <pc:chgData name="GUILHERME HENRIQUE ALVES" userId="S::guilherme.alves32@fatec.sp.gov.br::03e1118e-32f7-4c36-adc4-4bfcc3d9f568" providerId="AD" clId="Web-{C4C3F415-7465-4D0B-B862-DB3E8DB2651D}" dt="2021-06-05T20:51:49.269" v="127" actId="20577"/>
        <pc:sldMkLst>
          <pc:docMk/>
          <pc:sldMk cId="3140179608" sldId="265"/>
        </pc:sldMkLst>
        <pc:spChg chg="mod">
          <ac:chgData name="GUILHERME HENRIQUE ALVES" userId="S::guilherme.alves32@fatec.sp.gov.br::03e1118e-32f7-4c36-adc4-4bfcc3d9f568" providerId="AD" clId="Web-{C4C3F415-7465-4D0B-B862-DB3E8DB2651D}" dt="2021-06-05T20:51:49.269" v="127" actId="20577"/>
          <ac:spMkLst>
            <pc:docMk/>
            <pc:sldMk cId="3140179608" sldId="265"/>
            <ac:spMk id="3" creationId="{2242D144-AA0A-4F42-912A-46516212043C}"/>
          </ac:spMkLst>
        </pc:spChg>
      </pc:sldChg>
      <pc:sldChg chg="modSp">
        <pc:chgData name="GUILHERME HENRIQUE ALVES" userId="S::guilherme.alves32@fatec.sp.gov.br::03e1118e-32f7-4c36-adc4-4bfcc3d9f568" providerId="AD" clId="Web-{C4C3F415-7465-4D0B-B862-DB3E8DB2651D}" dt="2021-06-05T20:54:51.972" v="159" actId="20577"/>
        <pc:sldMkLst>
          <pc:docMk/>
          <pc:sldMk cId="1902383818" sldId="267"/>
        </pc:sldMkLst>
        <pc:spChg chg="mod">
          <ac:chgData name="GUILHERME HENRIQUE ALVES" userId="S::guilherme.alves32@fatec.sp.gov.br::03e1118e-32f7-4c36-adc4-4bfcc3d9f568" providerId="AD" clId="Web-{C4C3F415-7465-4D0B-B862-DB3E8DB2651D}" dt="2021-06-05T20:54:51.972" v="159" actId="20577"/>
          <ac:spMkLst>
            <pc:docMk/>
            <pc:sldMk cId="1902383818" sldId="267"/>
            <ac:spMk id="3" creationId="{2242D144-AA0A-4F42-912A-465162120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376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7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45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14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8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58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026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8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23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87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6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7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71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2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98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AF10A0-6012-4638-B7A8-EF03444C0F68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5CA55-09BB-41AE-B978-1B6E6012A5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2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9FE9A-FF47-43A8-A1DB-2F9840E57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43468"/>
            <a:ext cx="6858000" cy="3618898"/>
          </a:xfrm>
        </p:spPr>
        <p:txBody>
          <a:bodyPr anchor="b">
            <a:normAutofit/>
          </a:bodyPr>
          <a:lstStyle/>
          <a:p>
            <a:pPr algn="ctr"/>
            <a:r>
              <a:rPr lang="pt-BR" sz="6300" b="1"/>
              <a:t>Trabalho Prático Semestral (TPS)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F75DB-DA3A-48DB-A569-1B19FA51D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52" y="4636955"/>
            <a:ext cx="7177548" cy="1704851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2100"/>
              <a:t>Disciplina: </a:t>
            </a:r>
            <a:r>
              <a:rPr lang="pt-BR" sz="2100" b="1"/>
              <a:t>Programação Orientada a Objetos (POO)</a:t>
            </a:r>
          </a:p>
          <a:p>
            <a:pPr algn="ctr"/>
            <a:r>
              <a:rPr lang="pt-BR" sz="2100"/>
              <a:t>Docente: </a:t>
            </a:r>
            <a:r>
              <a:rPr lang="pt-BR" sz="2100" b="1"/>
              <a:t>Prof. Dr. Mário Henrique de Souza Pardo</a:t>
            </a:r>
          </a:p>
          <a:p>
            <a:pPr algn="ctr"/>
            <a:r>
              <a:rPr lang="pt-BR" sz="2100" b="1">
                <a:solidFill>
                  <a:srgbClr val="C00000"/>
                </a:solidFill>
              </a:rPr>
              <a:t>FATEC - Faculdade de Tecnologia de Lins</a:t>
            </a:r>
          </a:p>
          <a:p>
            <a:pPr algn="ctr"/>
            <a:r>
              <a:rPr lang="pt-BR" sz="2100" b="1">
                <a:solidFill>
                  <a:srgbClr val="C00000"/>
                </a:solidFill>
              </a:rPr>
              <a:t>Professor Antônio Seabra</a:t>
            </a:r>
          </a:p>
        </p:txBody>
      </p:sp>
    </p:spTree>
    <p:extLst>
      <p:ext uri="{BB962C8B-B14F-4D97-AF65-F5344CB8AC3E}">
        <p14:creationId xmlns:p14="http://schemas.microsoft.com/office/powerpoint/2010/main" val="310543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/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Roteiros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0"/>
            <a:ext cx="7704667" cy="5157019"/>
          </a:xfrm>
        </p:spPr>
        <p:txBody>
          <a:bodyPr anchor="t"/>
          <a:lstStyle/>
          <a:p>
            <a:pPr algn="just"/>
            <a:r>
              <a:rPr lang="pt-BR" b="1"/>
              <a:t>Fase 2 –</a:t>
            </a:r>
            <a:r>
              <a:rPr lang="pt-BR" b="1">
                <a:ea typeface="+mn-lt"/>
                <a:cs typeface="+mn-lt"/>
              </a:rPr>
              <a:t> Boss </a:t>
            </a:r>
            <a:r>
              <a:rPr lang="pt-BR" b="1" err="1">
                <a:ea typeface="+mn-lt"/>
                <a:cs typeface="+mn-lt"/>
              </a:rPr>
              <a:t>Battle</a:t>
            </a:r>
            <a:r>
              <a:rPr lang="pt-BR" b="1"/>
              <a:t>:</a:t>
            </a:r>
            <a:endParaRPr lang="pt-BR"/>
          </a:p>
          <a:p>
            <a:pPr lvl="1" algn="just"/>
            <a:r>
              <a:rPr lang="pt-BR" b="1"/>
              <a:t>Composição: </a:t>
            </a:r>
            <a:r>
              <a:rPr lang="pt-BR"/>
              <a:t>Esta fase possui apenas 1 estágio realizado no Quarto.</a:t>
            </a:r>
          </a:p>
          <a:p>
            <a:pPr lvl="1" algn="just">
              <a:buClr>
                <a:srgbClr val="8D1515"/>
              </a:buClr>
            </a:pPr>
            <a:r>
              <a:rPr lang="pt-BR" b="1"/>
              <a:t>Objetivo: </a:t>
            </a:r>
            <a:r>
              <a:rPr lang="pt-BR"/>
              <a:t>Sobreviver ao </a:t>
            </a:r>
            <a:r>
              <a:rPr lang="pt-BR" err="1"/>
              <a:t>Laziness</a:t>
            </a:r>
            <a:r>
              <a:rPr lang="pt-BR"/>
              <a:t> e coletar o "</a:t>
            </a:r>
            <a:r>
              <a:rPr lang="pt-BR" err="1"/>
              <a:t>Teams</a:t>
            </a:r>
            <a:r>
              <a:rPr lang="pt-BR"/>
              <a:t>" par causar dano ao inimigo e também as planilhas para aumentar os pontos.</a:t>
            </a:r>
          </a:p>
          <a:p>
            <a:pPr lvl="1" algn="just">
              <a:buClr>
                <a:srgbClr val="8D1515"/>
              </a:buClr>
            </a:pPr>
            <a:r>
              <a:rPr lang="pt-BR" b="1"/>
              <a:t>Requisito para Vencer o Jogo: </a:t>
            </a:r>
            <a:r>
              <a:rPr lang="pt-BR"/>
              <a:t>Derrotar o </a:t>
            </a:r>
            <a:r>
              <a:rPr lang="pt-BR" err="1"/>
              <a:t>Laziness</a:t>
            </a:r>
            <a:r>
              <a:rPr lang="pt-BR"/>
              <a:t>.</a:t>
            </a:r>
          </a:p>
          <a:p>
            <a:pPr lvl="1" algn="just">
              <a:buClr>
                <a:srgbClr val="8D1515"/>
              </a:buClr>
            </a:pPr>
            <a:r>
              <a:rPr lang="pt-BR" b="1">
                <a:ea typeface="+mn-lt"/>
                <a:cs typeface="+mn-lt"/>
              </a:rPr>
              <a:t>Extras: </a:t>
            </a:r>
            <a:r>
              <a:rPr lang="pt-BR" err="1">
                <a:ea typeface="+mn-lt"/>
                <a:cs typeface="+mn-lt"/>
              </a:rPr>
              <a:t>PowerUp's</a:t>
            </a:r>
            <a:r>
              <a:rPr lang="pt-BR">
                <a:ea typeface="+mn-lt"/>
                <a:cs typeface="+mn-lt"/>
              </a:rPr>
              <a:t> e Pet.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83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/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Roteiros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1"/>
            <a:ext cx="7704667" cy="825910"/>
          </a:xfrm>
        </p:spPr>
        <p:txBody>
          <a:bodyPr anchor="t"/>
          <a:lstStyle/>
          <a:p>
            <a:pPr algn="just"/>
            <a:r>
              <a:rPr lang="pt-BR" b="1"/>
              <a:t>Fase 2 – Quarto(Boss </a:t>
            </a:r>
            <a:r>
              <a:rPr lang="pt-BR" b="1" err="1"/>
              <a:t>Battle</a:t>
            </a:r>
            <a:r>
              <a:rPr lang="pt-BR" b="1"/>
              <a:t>)</a:t>
            </a:r>
          </a:p>
          <a:p>
            <a:pPr lvl="2" algn="just"/>
            <a:endParaRPr lang="pt-BR" b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3C4E0B-5986-4B71-ADFC-73CC705BD939}"/>
              </a:ext>
            </a:extLst>
          </p:cNvPr>
          <p:cNvSpPr/>
          <p:nvPr/>
        </p:nvSpPr>
        <p:spPr>
          <a:xfrm>
            <a:off x="1693606" y="2694039"/>
            <a:ext cx="5756788" cy="36207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2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>
            <a:normAutofit fontScale="90000"/>
          </a:bodyPr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Principais Recursos usados de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0"/>
            <a:ext cx="7704667" cy="4699819"/>
          </a:xfrm>
        </p:spPr>
        <p:txBody>
          <a:bodyPr anchor="t">
            <a:normAutofit fontScale="85000" lnSpcReduction="10000"/>
          </a:bodyPr>
          <a:lstStyle/>
          <a:p>
            <a:pPr algn="just"/>
            <a:r>
              <a:rPr lang="pt-BR" b="1" dirty="0"/>
              <a:t>Classes – </a:t>
            </a:r>
            <a:r>
              <a:rPr lang="pt-BR" dirty="0"/>
              <a:t>Foram utilizadas Classes em Java para representar Objetos do  mundo real e textos com fontes personalizadas dentro do programa. Foram criadas classes Concretas e Abstratas.</a:t>
            </a:r>
            <a:endParaRPr lang="pt-BR" b="1" dirty="0"/>
          </a:p>
          <a:p>
            <a:pPr algn="just"/>
            <a:r>
              <a:rPr lang="pt-BR" b="1" dirty="0"/>
              <a:t>Objetos – </a:t>
            </a:r>
            <a:r>
              <a:rPr lang="pt-BR" dirty="0"/>
              <a:t>Foram utilizados Objetos em Java para reunir os atributos e métodos da Classe.</a:t>
            </a:r>
          </a:p>
          <a:p>
            <a:pPr algn="just"/>
            <a:r>
              <a:rPr lang="pt-BR" b="1" dirty="0"/>
              <a:t>Instâncias - </a:t>
            </a:r>
            <a:r>
              <a:rPr lang="pt-BR" dirty="0"/>
              <a:t>Foram utilizadas as Instâncias do construtor padrão para as Classes do programa. </a:t>
            </a:r>
            <a:endParaRPr lang="pt-BR" b="1" dirty="0"/>
          </a:p>
          <a:p>
            <a:pPr algn="just"/>
            <a:r>
              <a:rPr lang="pt-BR" b="1" dirty="0"/>
              <a:t>Herança - </a:t>
            </a:r>
            <a:r>
              <a:rPr lang="pt-BR" dirty="0"/>
              <a:t>Foi utilizada a herança simples prevista em Java para alguns Objetos, como os inimigos e coletáveis, afim de economizar tempo e código no jogo</a:t>
            </a:r>
          </a:p>
          <a:p>
            <a:pPr algn="just"/>
            <a:r>
              <a:rPr lang="pt-BR" b="1" dirty="0"/>
              <a:t>Polimorfismo - </a:t>
            </a:r>
            <a:r>
              <a:rPr lang="pt-BR" dirty="0"/>
              <a:t>Não utilizado</a:t>
            </a:r>
            <a:endParaRPr lang="pt-BR" b="1" dirty="0"/>
          </a:p>
          <a:p>
            <a:pPr algn="just"/>
            <a:r>
              <a:rPr lang="pt-BR" b="1" dirty="0"/>
              <a:t>Interfaces - </a:t>
            </a:r>
            <a:r>
              <a:rPr lang="pt-BR" dirty="0"/>
              <a:t>Não utilizado</a:t>
            </a:r>
            <a:endParaRPr lang="pt-BR" b="1" dirty="0"/>
          </a:p>
          <a:p>
            <a:pPr algn="just"/>
            <a:r>
              <a:rPr lang="pt-BR" b="1" dirty="0"/>
              <a:t>Exceções – </a:t>
            </a:r>
            <a:r>
              <a:rPr lang="pt-BR" dirty="0"/>
              <a:t>Não utilizado</a:t>
            </a:r>
            <a:endParaRPr lang="pt-BR" b="1" dirty="0"/>
          </a:p>
          <a:p>
            <a:pPr lvl="2" algn="just"/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14017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490" y="5027070"/>
            <a:ext cx="7074310" cy="860400"/>
          </a:xfrm>
        </p:spPr>
        <p:txBody>
          <a:bodyPr anchor="t">
            <a:normAutofit/>
          </a:bodyPr>
          <a:lstStyle/>
          <a:p>
            <a:pPr lvl="2" algn="r"/>
            <a:r>
              <a:rPr lang="pt-BR" b="1">
                <a:solidFill>
                  <a:schemeClr val="tx1"/>
                </a:solidFill>
              </a:rPr>
              <a:t>LAZINESS</a:t>
            </a:r>
          </a:p>
        </p:txBody>
      </p:sp>
    </p:spTree>
    <p:extLst>
      <p:ext uri="{BB962C8B-B14F-4D97-AF65-F5344CB8AC3E}">
        <p14:creationId xmlns:p14="http://schemas.microsoft.com/office/powerpoint/2010/main" val="13934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0"/>
            <a:ext cx="7704667" cy="4699819"/>
          </a:xfrm>
        </p:spPr>
        <p:txBody>
          <a:bodyPr anchor="t">
            <a:normAutofit/>
          </a:bodyPr>
          <a:lstStyle/>
          <a:p>
            <a:pPr algn="just"/>
            <a:r>
              <a:rPr lang="pt-BR" b="1" dirty="0"/>
              <a:t>O jogo de tema </a:t>
            </a:r>
            <a:r>
              <a:rPr lang="pt-BR" b="1" i="1" dirty="0" err="1"/>
              <a:t>HomeOffice</a:t>
            </a:r>
            <a:r>
              <a:rPr lang="pt-BR" b="1" dirty="0"/>
              <a:t> vem para nos mostrar que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preguiça</a:t>
            </a:r>
            <a:r>
              <a:rPr lang="pt-BR" b="1" dirty="0"/>
              <a:t> e a distração do dia-dia nos torna cada vez menos produtivos, principalmente, no momento atual que enfrentamos. </a:t>
            </a:r>
            <a:endParaRPr lang="pt-BR"/>
          </a:p>
          <a:p>
            <a:pPr algn="just">
              <a:buClr>
                <a:srgbClr val="8D1515"/>
              </a:buClr>
            </a:pPr>
            <a:r>
              <a:rPr lang="pt-BR" b="1" dirty="0"/>
              <a:t>O jogo além de um passa tempo também é uma crítica a seguinte questão: Até onde as rede sociais e mídias podem nos beneficiar e nos atrapalhar?</a:t>
            </a:r>
            <a:endParaRPr lang="pt-BR" dirty="0"/>
          </a:p>
          <a:p>
            <a:pPr marL="0" indent="0" algn="just">
              <a:buClr>
                <a:srgbClr val="BC1C1C">
                  <a:lumMod val="75000"/>
                </a:srgbClr>
              </a:buClr>
              <a:buNone/>
            </a:pPr>
            <a:endParaRPr lang="pt-BR" b="1"/>
          </a:p>
          <a:p>
            <a:pPr lvl="2" algn="just"/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190238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Perguntas?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0"/>
            <a:ext cx="7704667" cy="73250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b="1"/>
              <a:t>Obrigado por sua atenção!!!</a:t>
            </a:r>
          </a:p>
          <a:p>
            <a:pPr lvl="2" algn="just"/>
            <a:endParaRPr lang="pt-BR" sz="2400" b="1"/>
          </a:p>
        </p:txBody>
      </p:sp>
      <p:pic>
        <p:nvPicPr>
          <p:cNvPr id="1026" name="Picture 2" descr="Instituto Século XXI | Dúvidas? Entramos em Contato com Você - Instituto  Século XXI Pós-Graduação EAD, Graduação EAD">
            <a:extLst>
              <a:ext uri="{FF2B5EF4-FFF2-40B4-BE49-F238E27FC236}">
                <a16:creationId xmlns:a16="http://schemas.microsoft.com/office/drawing/2014/main" id="{D5DB041F-B08E-4A87-B5AE-325CF0270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66" y="2433483"/>
            <a:ext cx="2971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05BFC-62B5-430A-B8E7-79BDBC62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458" y="171520"/>
            <a:ext cx="6858000" cy="3618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err="1"/>
              <a:t>Desenvolvimento</a:t>
            </a:r>
            <a:r>
              <a:rPr lang="en-US" sz="5400" b="1"/>
              <a:t> de um Jogo Digital com a Plataforma </a:t>
            </a:r>
            <a:r>
              <a:rPr lang="en-US" sz="5400" b="1" err="1"/>
              <a:t>GreenFoot</a:t>
            </a:r>
            <a:endParaRPr lang="en-US" sz="5400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57BA2C-3055-4F0B-9F54-F7A09DDA2A7E}"/>
              </a:ext>
            </a:extLst>
          </p:cNvPr>
          <p:cNvSpPr txBox="1"/>
          <p:nvPr/>
        </p:nvSpPr>
        <p:spPr>
          <a:xfrm>
            <a:off x="688258" y="3790418"/>
            <a:ext cx="769620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da Equipe:</a:t>
            </a:r>
          </a:p>
          <a:p>
            <a:pPr algn="r"/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LUCAS PITAS BAPTISTA – FRONT-END(ART)</a:t>
            </a:r>
          </a:p>
          <a:p>
            <a:pPr algn="r"/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GUILHERME HENRIQUE ALVES – BACK-END (DEV)</a:t>
            </a:r>
          </a:p>
          <a:p>
            <a:pPr algn="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Superior de Tecnologia em Análise e </a:t>
            </a:r>
            <a:r>
              <a:rPr lang="pt-BR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</a:t>
            </a:r>
            <a:r>
              <a:rPr lang="pt-BR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Sistemas</a:t>
            </a:r>
          </a:p>
          <a:p>
            <a:pPr algn="r"/>
            <a:r>
              <a:rPr lang="pt-BR" b="1">
                <a:solidFill>
                  <a:srgbClr val="C00000"/>
                </a:solidFill>
                <a:latin typeface="Arial"/>
                <a:cs typeface="Arial"/>
              </a:rPr>
              <a:t>3º. Semestre / 2021</a:t>
            </a:r>
          </a:p>
        </p:txBody>
      </p:sp>
    </p:spTree>
    <p:extLst>
      <p:ext uri="{BB962C8B-B14F-4D97-AF65-F5344CB8AC3E}">
        <p14:creationId xmlns:p14="http://schemas.microsoft.com/office/powerpoint/2010/main" val="25239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5D692-A362-4220-9A56-64A4001A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65354"/>
          </a:xfrm>
        </p:spPr>
        <p:txBody>
          <a:bodyPr>
            <a:normAutofit fontScale="90000"/>
          </a:bodyPr>
          <a:lstStyle/>
          <a:p>
            <a:r>
              <a:rPr lang="pt-BR" b="1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F8EBD-D027-4E5F-B6E8-1BED7A19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297858"/>
            <a:ext cx="7704667" cy="5486400"/>
          </a:xfrm>
        </p:spPr>
        <p:txBody>
          <a:bodyPr anchor="t"/>
          <a:lstStyle/>
          <a:p>
            <a:r>
              <a:rPr lang="pt-BR" b="1" dirty="0"/>
              <a:t>Identificação do Projeto</a:t>
            </a:r>
          </a:p>
          <a:p>
            <a:pPr lvl="1">
              <a:buClr>
                <a:srgbClr val="8D1515"/>
              </a:buClr>
            </a:pPr>
            <a:r>
              <a:rPr lang="pt-BR" b="1" dirty="0"/>
              <a:t>Nome do Jogo</a:t>
            </a:r>
            <a:endParaRPr lang="pt-BR" dirty="0"/>
          </a:p>
          <a:p>
            <a:pPr lvl="1">
              <a:buClr>
                <a:srgbClr val="8D1515"/>
              </a:buClr>
            </a:pPr>
            <a:r>
              <a:rPr lang="pt-BR" b="1" dirty="0"/>
              <a:t>Categoria</a:t>
            </a:r>
            <a:endParaRPr lang="pt-BR" dirty="0"/>
          </a:p>
          <a:p>
            <a:pPr lvl="1"/>
            <a:r>
              <a:rPr lang="pt-BR" b="1" dirty="0"/>
              <a:t>Descritivo do Jogo</a:t>
            </a:r>
          </a:p>
          <a:p>
            <a:pPr lvl="1"/>
            <a:r>
              <a:rPr lang="pt-BR" b="1" dirty="0"/>
              <a:t>Roteiros</a:t>
            </a:r>
          </a:p>
          <a:p>
            <a:pPr lvl="2"/>
            <a:r>
              <a:rPr lang="pt-BR" b="1" dirty="0"/>
              <a:t>Fase 1</a:t>
            </a:r>
          </a:p>
          <a:p>
            <a:pPr lvl="2"/>
            <a:r>
              <a:rPr lang="pt-BR" b="1" dirty="0"/>
              <a:t>Fase 2 – Boss </a:t>
            </a:r>
            <a:r>
              <a:rPr lang="pt-BR" b="1" dirty="0" err="1"/>
              <a:t>Battle</a:t>
            </a:r>
          </a:p>
          <a:p>
            <a:pPr lvl="1"/>
            <a:r>
              <a:rPr lang="pt-BR" b="1" dirty="0"/>
              <a:t>Principais Recursos usados de Java</a:t>
            </a:r>
          </a:p>
          <a:p>
            <a:pPr lvl="1"/>
            <a:r>
              <a:rPr lang="pt-BR" b="1" dirty="0"/>
              <a:t>Demonstração</a:t>
            </a:r>
          </a:p>
          <a:p>
            <a:pPr lvl="1"/>
            <a:r>
              <a:rPr lang="pt-BR" b="1" dirty="0"/>
              <a:t>Conclusão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9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/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Identificação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514074"/>
            <a:ext cx="7704667" cy="5157019"/>
          </a:xfrm>
        </p:spPr>
        <p:txBody>
          <a:bodyPr anchor="t"/>
          <a:lstStyle/>
          <a:p>
            <a:pPr algn="just"/>
            <a:r>
              <a:rPr lang="pt-BR"/>
              <a:t>Nome do Jogo: LAZINESS</a:t>
            </a:r>
          </a:p>
          <a:p>
            <a:pPr algn="just"/>
            <a:r>
              <a:rPr lang="pt-BR"/>
              <a:t>Categoria: Plataforma</a:t>
            </a:r>
          </a:p>
          <a:p>
            <a:pPr algn="just"/>
            <a:r>
              <a:rPr lang="pt-BR"/>
              <a:t>Descritivo: Fuja de </a:t>
            </a:r>
            <a:r>
              <a:rPr lang="pt-BR" b="1" err="1"/>
              <a:t>Laziness</a:t>
            </a:r>
            <a:r>
              <a:rPr lang="pt-BR"/>
              <a:t> e faça seu trabalho enquanto está em </a:t>
            </a:r>
            <a:r>
              <a:rPr lang="pt-BR" err="1"/>
              <a:t>HomeOffice</a:t>
            </a:r>
            <a:r>
              <a:rPr lang="pt-BR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E14CA5-F8E6-488B-A1E7-75E23E5A8C5B}"/>
              </a:ext>
            </a:extLst>
          </p:cNvPr>
          <p:cNvSpPr/>
          <p:nvPr/>
        </p:nvSpPr>
        <p:spPr>
          <a:xfrm>
            <a:off x="1735393" y="3451377"/>
            <a:ext cx="5673213" cy="32962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2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/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Roteiros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0"/>
            <a:ext cx="7704667" cy="5157019"/>
          </a:xfrm>
        </p:spPr>
        <p:txBody>
          <a:bodyPr anchor="t"/>
          <a:lstStyle/>
          <a:p>
            <a:pPr algn="just"/>
            <a:r>
              <a:rPr lang="pt-BR" b="1"/>
              <a:t>Fase 1:</a:t>
            </a:r>
          </a:p>
          <a:p>
            <a:pPr lvl="1" algn="just">
              <a:buClr>
                <a:srgbClr val="8D1515"/>
              </a:buClr>
            </a:pPr>
            <a:r>
              <a:rPr lang="pt-BR" b="1"/>
              <a:t>Composição: </a:t>
            </a:r>
            <a:r>
              <a:rPr lang="pt-BR"/>
              <a:t>Essa Fase é composta por 4 etapas: Quarto, Banheiro, Cozinha e Sala.</a:t>
            </a:r>
          </a:p>
          <a:p>
            <a:pPr lvl="1" algn="just"/>
            <a:r>
              <a:rPr lang="pt-BR" b="1"/>
              <a:t>Objetivo: </a:t>
            </a:r>
            <a:r>
              <a:rPr lang="pt-BR"/>
              <a:t>Nesta Fase o objetivo é sobreviver e coletar o máximo de planilhas para aumentar os pontos.</a:t>
            </a:r>
          </a:p>
          <a:p>
            <a:pPr lvl="1" algn="just">
              <a:buClr>
                <a:srgbClr val="8D1515"/>
              </a:buClr>
            </a:pPr>
            <a:r>
              <a:rPr lang="pt-BR" b="1"/>
              <a:t>Requisito para Passar de Fase: </a:t>
            </a:r>
            <a:r>
              <a:rPr lang="pt-BR"/>
              <a:t>sobreviver ao tempo de duração de cada etapa (1 min/etapa).</a:t>
            </a:r>
          </a:p>
          <a:p>
            <a:pPr lvl="1" algn="just">
              <a:buClr>
                <a:srgbClr val="8D1515"/>
              </a:buClr>
            </a:pPr>
            <a:r>
              <a:rPr lang="pt-BR" b="1"/>
              <a:t>Extras: </a:t>
            </a:r>
            <a:r>
              <a:rPr lang="pt-BR" err="1"/>
              <a:t>PowerUp's</a:t>
            </a:r>
            <a:r>
              <a:rPr lang="pt-BR"/>
              <a:t> e Pet</a:t>
            </a:r>
          </a:p>
        </p:txBody>
      </p:sp>
    </p:spTree>
    <p:extLst>
      <p:ext uri="{BB962C8B-B14F-4D97-AF65-F5344CB8AC3E}">
        <p14:creationId xmlns:p14="http://schemas.microsoft.com/office/powerpoint/2010/main" val="424764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/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Roteiros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1"/>
            <a:ext cx="7704667" cy="825910"/>
          </a:xfrm>
        </p:spPr>
        <p:txBody>
          <a:bodyPr anchor="t"/>
          <a:lstStyle/>
          <a:p>
            <a:pPr algn="just"/>
            <a:r>
              <a:rPr lang="pt-BR" b="1"/>
              <a:t>Fase 1 – Quarto</a:t>
            </a:r>
          </a:p>
          <a:p>
            <a:pPr lvl="2" algn="just"/>
            <a:endParaRPr lang="pt-BR" b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3C4E0B-5986-4B71-ADFC-73CC705BD939}"/>
              </a:ext>
            </a:extLst>
          </p:cNvPr>
          <p:cNvSpPr/>
          <p:nvPr/>
        </p:nvSpPr>
        <p:spPr>
          <a:xfrm>
            <a:off x="1693606" y="2694039"/>
            <a:ext cx="5756788" cy="36207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63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/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Roteiros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1"/>
            <a:ext cx="7704667" cy="825910"/>
          </a:xfrm>
        </p:spPr>
        <p:txBody>
          <a:bodyPr anchor="t"/>
          <a:lstStyle/>
          <a:p>
            <a:pPr algn="just"/>
            <a:r>
              <a:rPr lang="pt-BR" b="1"/>
              <a:t>Fase 1 – Banheiro</a:t>
            </a:r>
          </a:p>
          <a:p>
            <a:pPr lvl="2" algn="just"/>
            <a:endParaRPr lang="pt-BR" b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3C4E0B-5986-4B71-ADFC-73CC705BD939}"/>
              </a:ext>
            </a:extLst>
          </p:cNvPr>
          <p:cNvSpPr/>
          <p:nvPr/>
        </p:nvSpPr>
        <p:spPr>
          <a:xfrm>
            <a:off x="1693606" y="2694039"/>
            <a:ext cx="5756788" cy="36207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26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/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Roteiros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1"/>
            <a:ext cx="7704667" cy="825910"/>
          </a:xfrm>
        </p:spPr>
        <p:txBody>
          <a:bodyPr anchor="t"/>
          <a:lstStyle/>
          <a:p>
            <a:pPr algn="just"/>
            <a:r>
              <a:rPr lang="pt-BR" b="1"/>
              <a:t>Fase 1 – Cozinha</a:t>
            </a:r>
          </a:p>
          <a:p>
            <a:pPr lvl="2" algn="just"/>
            <a:endParaRPr lang="pt-BR" b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3C4E0B-5986-4B71-ADFC-73CC705BD939}"/>
              </a:ext>
            </a:extLst>
          </p:cNvPr>
          <p:cNvSpPr/>
          <p:nvPr/>
        </p:nvSpPr>
        <p:spPr>
          <a:xfrm>
            <a:off x="1693606" y="2694039"/>
            <a:ext cx="5756788" cy="36207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0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C7AB-B336-4977-A8D9-117B06D6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2502"/>
          </a:xfrm>
        </p:spPr>
        <p:txBody>
          <a:bodyPr/>
          <a:lstStyle/>
          <a:p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Roteiros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42D144-AA0A-4F42-912A-46516212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0980"/>
            <a:ext cx="7704667" cy="1229033"/>
          </a:xfrm>
        </p:spPr>
        <p:txBody>
          <a:bodyPr anchor="t"/>
          <a:lstStyle/>
          <a:p>
            <a:pPr algn="just"/>
            <a:r>
              <a:rPr lang="pt-BR" b="1"/>
              <a:t>Fase 1 – </a:t>
            </a:r>
            <a:r>
              <a:rPr lang="pt-BR" b="1" err="1"/>
              <a:t>PrintScreen</a:t>
            </a:r>
            <a:endParaRPr lang="pt-BR" b="1"/>
          </a:p>
          <a:p>
            <a:pPr lvl="2" algn="just"/>
            <a:endParaRPr lang="pt-BR" b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3C4E0B-5986-4B71-ADFC-73CC705BD939}"/>
              </a:ext>
            </a:extLst>
          </p:cNvPr>
          <p:cNvSpPr/>
          <p:nvPr/>
        </p:nvSpPr>
        <p:spPr>
          <a:xfrm>
            <a:off x="1693606" y="2674375"/>
            <a:ext cx="5756788" cy="36207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36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0961F1FF6BD644904F03901672D143" ma:contentTypeVersion="12" ma:contentTypeDescription="Create a new document." ma:contentTypeScope="" ma:versionID="08d15bf4f070a8ac3ff57691be3ed556">
  <xsd:schema xmlns:xsd="http://www.w3.org/2001/XMLSchema" xmlns:xs="http://www.w3.org/2001/XMLSchema" xmlns:p="http://schemas.microsoft.com/office/2006/metadata/properties" xmlns:ns3="034fa71b-7f52-4686-b368-aeda7a635cc6" xmlns:ns4="81c02d04-aef9-46cf-b122-674feee77e6a" targetNamespace="http://schemas.microsoft.com/office/2006/metadata/properties" ma:root="true" ma:fieldsID="6eb1d5cd9d9ee86c8d4303baff729d50" ns3:_="" ns4:_="">
    <xsd:import namespace="034fa71b-7f52-4686-b368-aeda7a635cc6"/>
    <xsd:import namespace="81c02d04-aef9-46cf-b122-674feee77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fa71b-7f52-4686-b368-aeda7a635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02d04-aef9-46cf-b122-674feee77e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07A991-55AF-4093-8437-8A3B2B03C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5A7924-51B9-437C-BE05-F2243FD3D9D9}">
  <ds:schemaRefs>
    <ds:schemaRef ds:uri="034fa71b-7f52-4686-b368-aeda7a635cc6"/>
    <ds:schemaRef ds:uri="81c02d04-aef9-46cf-b122-674feee77e6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4BEA56-D340-483E-A602-403C25168B00}">
  <ds:schemaRefs>
    <ds:schemaRef ds:uri="034fa71b-7f52-4686-b368-aeda7a635cc6"/>
    <ds:schemaRef ds:uri="81c02d04-aef9-46cf-b122-674feee77e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Apresentação na tela (4:3)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Paralaxe</vt:lpstr>
      <vt:lpstr>Trabalho Prático Semestral (TPS)</vt:lpstr>
      <vt:lpstr>Desenvolvimento de um Jogo Digital com a Plataforma GreenFoot</vt:lpstr>
      <vt:lpstr>Agenda</vt:lpstr>
      <vt:lpstr>Identificação do Projeto</vt:lpstr>
      <vt:lpstr>Roteiros</vt:lpstr>
      <vt:lpstr>Roteiros</vt:lpstr>
      <vt:lpstr>Roteiros</vt:lpstr>
      <vt:lpstr>Roteiros</vt:lpstr>
      <vt:lpstr>Roteiros</vt:lpstr>
      <vt:lpstr>Roteiros</vt:lpstr>
      <vt:lpstr>Roteiros</vt:lpstr>
      <vt:lpstr>Principais Recursos usados de Java</vt:lpstr>
      <vt:lpstr>Demonstração</vt:lpstr>
      <vt:lpstr>Conclusão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Semestral (TPS)</dc:title>
  <dc:creator>MARIO PARDO</dc:creator>
  <cp:revision>39</cp:revision>
  <dcterms:created xsi:type="dcterms:W3CDTF">2020-11-18T00:05:55Z</dcterms:created>
  <dcterms:modified xsi:type="dcterms:W3CDTF">2021-06-05T20:54:56Z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0x010100E80961F1FF6BD644904F03901672D143</vt:lpwstr>
  </property>
</Properties>
</file>