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4B9E4-EDDC-698E-F30D-8F8EFDB2FE2D}" v="191" dt="2024-11-10T22:54:39.610"/>
    <p1510:client id="{732146BB-5B8B-1246-867B-F9F55A70951B}" v="38" dt="2024-11-10T22:44:18.710"/>
    <p1510:client id="{F54B5E21-107C-216B-168D-4AF4675DCE4C}" v="203" dt="2024-11-10T22:54:1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F84F8-696B-B99E-977A-1A7C5DAB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98E17-3AE7-8F58-C8D1-458DFF7D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060A7-4525-AC52-0C36-B82EB870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022D7-8687-46F8-C18E-E16F43B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198E8-0B4B-B4AE-D9A4-5F85880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330BB-8BC9-8D29-E990-65747DFD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E0B9B3-97A8-331E-F7E1-3B79D842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F0589-AF75-44BD-DF2F-B48CEEC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9DB4A-FA94-2368-0A20-DE6D5D5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A6960-8D1B-A009-71A2-BAEA89CD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0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0D42E4-6CD3-771E-C531-A37545BA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0E8E13-F1CA-8E9F-20A8-BA34F504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C357E-9EF5-D0C5-45B1-F1CF5726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4C2F1-9B6E-69A9-4236-673821A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9080C-4A13-D6D1-1317-E73485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590D6-1220-63D4-00C7-A1FD3AB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41A05-117C-DF0A-6287-C9E0E914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1210C-1EA7-C0F2-FD3B-FD64AF13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843D8-D699-FABB-99AD-A9B618F1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4D91D-6E33-75EA-25E5-A810F386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90F94-45DB-8739-7FC4-99459244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2ABB9-E706-FFB7-9BE8-4DDB4C88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97665-CD93-3B2C-17A9-6021757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0F45D-0C5C-9A12-75DC-C32F1949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4B337-CBE7-A4BB-6A9C-10332C4B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6687-4977-F93E-DFFA-7C50EA7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DA274-FDF7-A416-B1E7-A1B9E3A9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A11F78-F895-4773-E48F-8975EA86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664F6-7314-8550-4032-11E4431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F92B7D-1B97-51F5-7390-A6823D1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B3603-00DD-A8EC-7493-CD1D1993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2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41C28-50E6-A8C0-093B-E2DE750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6411D3-846E-7AA8-3FD4-BFC83604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98057-3778-CA4F-3F6A-A8862FD3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5C96B8-F4E1-5079-E418-A121AE908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C62C8-25C9-5663-FA16-2270AA6F3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3F5E17-D38D-1020-4A6D-9D07A4A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36CC64-C6AC-7794-DF1D-33241AA2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2D68EF-D236-B09B-C100-D34E74F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0E053-A05D-B38B-2529-BD5DECAF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790C48-74BD-30F6-4690-D4B3F11E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921825-27F4-7874-1A6F-4ACD768D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80075F-7384-7E02-A438-93094DE1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B25ED-A8BC-1989-56D5-1651627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5B05DC-8F21-A85A-02D8-E18B0507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327C50-B6C2-6DF9-2D66-730753D3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4A916-F352-DF43-9391-F03B7AE0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C59DD-311E-B405-5237-616010A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B790EE-AE7E-F51F-26A3-1E9A5ED26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C1ECF-CD0D-B56F-6086-AA0E9744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56F3E-2CE0-0D2E-3919-89BFA32C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8F235-30B0-3F7E-5D78-A502F68B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E175A-9A9A-3C36-2816-DBB259F9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8E8BC2-A830-1E06-492A-C8DCC4F25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19B44-98D3-4751-2636-B024C051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34B9A-821F-5B7D-50D9-DD2ADDBD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54862B-0E8C-A817-3346-8BF7FBD9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D561A1-CC67-A22D-52E5-A0AF0F7A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7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A9A101-0B7B-5EAD-EE1C-73FFF7A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4D204-E181-1165-1E66-9148EBE1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54033-D29C-B18D-BB00-E68E7C53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BE321-2CB8-BF44-ADBF-F20C78FB72F2}" type="datetimeFigureOut">
              <a:rPr lang="fr-FR" smtClean="0"/>
              <a:t>10/11/2024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2129AF-952B-A89D-A658-271A806D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29898-1EA7-0E6A-DFB4-5B6B2566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C2133-E9D1-2543-857A-59FCD3B02A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9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3D84E-F678-65E8-FF2F-17C787489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Tech Arena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A94ED9-7DC0-25B0-6716-016D05E3C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Team - 7</a:t>
            </a:r>
          </a:p>
        </p:txBody>
      </p:sp>
    </p:spTree>
    <p:extLst>
      <p:ext uri="{BB962C8B-B14F-4D97-AF65-F5344CB8AC3E}">
        <p14:creationId xmlns:p14="http://schemas.microsoft.com/office/powerpoint/2010/main" val="16824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99298-E7F5-920C-A5E2-3CFEA16F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team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DB68D-667A-CF23-0866-3257BEB8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90688"/>
            <a:ext cx="1119188" cy="50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C3D9D5-D8D4-E348-49CD-C981433140C0}"/>
              </a:ext>
            </a:extLst>
          </p:cNvPr>
          <p:cNvSpPr txBox="1"/>
          <p:nvPr/>
        </p:nvSpPr>
        <p:spPr>
          <a:xfrm>
            <a:off x="5606120" y="1483573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Chloé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CD905-41AE-D012-4614-7E5AF9D5D239}"/>
              </a:ext>
            </a:extLst>
          </p:cNvPr>
          <p:cNvSpPr txBox="1"/>
          <p:nvPr/>
        </p:nvSpPr>
        <p:spPr>
          <a:xfrm>
            <a:off x="9403529" y="1459855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Numa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0BDF73-3D13-F388-6343-A11C676857CA}"/>
              </a:ext>
            </a:extLst>
          </p:cNvPr>
          <p:cNvSpPr txBox="1"/>
          <p:nvPr/>
        </p:nvSpPr>
        <p:spPr>
          <a:xfrm>
            <a:off x="1930369" y="1483573"/>
            <a:ext cx="98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Lucas</a:t>
            </a:r>
          </a:p>
        </p:txBody>
      </p:sp>
      <p:pic>
        <p:nvPicPr>
          <p:cNvPr id="12" name="Image 11" descr="Une image contenant Visage humain, sourire, personne, bâtiment&#10;&#10;Description générée automatiquement">
            <a:extLst>
              <a:ext uri="{FF2B5EF4-FFF2-40B4-BE49-F238E27FC236}">
                <a16:creationId xmlns:a16="http://schemas.microsoft.com/office/drawing/2014/main" id="{B44D4C1F-FC8E-9D00-3C9F-FBB7F0EE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2" b="10081"/>
          <a:stretch/>
        </p:blipFill>
        <p:spPr>
          <a:xfrm>
            <a:off x="4987209" y="1875354"/>
            <a:ext cx="2217580" cy="2228861"/>
          </a:xfrm>
          <a:prstGeom prst="rect">
            <a:avLst/>
          </a:prstGeom>
        </p:spPr>
      </p:pic>
      <p:pic>
        <p:nvPicPr>
          <p:cNvPr id="14" name="Image 13" descr="Une image contenant Visage humain, personne, habits, sourire&#10;&#10;Description générée automatiquement">
            <a:extLst>
              <a:ext uri="{FF2B5EF4-FFF2-40B4-BE49-F238E27FC236}">
                <a16:creationId xmlns:a16="http://schemas.microsoft.com/office/drawing/2014/main" id="{0A985F43-8F07-2BD3-9A55-1FDAF3E3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30" y="1850287"/>
            <a:ext cx="2258634" cy="2253928"/>
          </a:xfrm>
          <a:prstGeom prst="rect">
            <a:avLst/>
          </a:prstGeom>
        </p:spPr>
      </p:pic>
      <p:pic>
        <p:nvPicPr>
          <p:cNvPr id="16" name="Image 15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65975E98-2E6D-23E2-6D61-D0823841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544" r="-2014" b="13178"/>
          <a:stretch/>
        </p:blipFill>
        <p:spPr>
          <a:xfrm>
            <a:off x="1254169" y="1875354"/>
            <a:ext cx="2233350" cy="22288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1195D45-7371-25B1-717A-B303BAFE410B}"/>
              </a:ext>
            </a:extLst>
          </p:cNvPr>
          <p:cNvSpPr txBox="1"/>
          <p:nvPr/>
        </p:nvSpPr>
        <p:spPr>
          <a:xfrm>
            <a:off x="1048879" y="4288882"/>
            <a:ext cx="264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year</a:t>
            </a:r>
            <a:r>
              <a:rPr lang="fr-FR"/>
              <a:t> of </a:t>
            </a:r>
            <a:r>
              <a:rPr lang="fr-FR" err="1"/>
              <a:t>bachelor</a:t>
            </a:r>
            <a:endParaRPr lang="fr-FR"/>
          </a:p>
          <a:p>
            <a:pPr algn="ctr"/>
            <a:r>
              <a:rPr lang="fr-FR" err="1"/>
              <a:t>Electronical</a:t>
            </a:r>
            <a:r>
              <a:rPr lang="fr-FR"/>
              <a:t> </a:t>
            </a:r>
            <a:r>
              <a:rPr lang="fr-FR" err="1"/>
              <a:t>engeneering</a:t>
            </a:r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67DC6E-CD80-606C-A359-52F962BFA885}"/>
              </a:ext>
            </a:extLst>
          </p:cNvPr>
          <p:cNvSpPr txBox="1"/>
          <p:nvPr/>
        </p:nvSpPr>
        <p:spPr>
          <a:xfrm>
            <a:off x="4933148" y="4288882"/>
            <a:ext cx="232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year</a:t>
            </a:r>
            <a:r>
              <a:rPr lang="fr-FR"/>
              <a:t> of </a:t>
            </a:r>
            <a:r>
              <a:rPr lang="fr-FR" err="1"/>
              <a:t>bachelor</a:t>
            </a:r>
            <a:endParaRPr lang="fr-FR"/>
          </a:p>
          <a:p>
            <a:r>
              <a:rPr lang="fr-FR"/>
              <a:t>Chemical </a:t>
            </a:r>
            <a:r>
              <a:rPr lang="fr-FR" err="1"/>
              <a:t>engeneeing</a:t>
            </a:r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BF4B8A-E896-1760-C6A5-DD6B9BABA826}"/>
              </a:ext>
            </a:extLst>
          </p:cNvPr>
          <p:cNvSpPr txBox="1"/>
          <p:nvPr/>
        </p:nvSpPr>
        <p:spPr>
          <a:xfrm>
            <a:off x="8702715" y="4288882"/>
            <a:ext cx="239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Second </a:t>
            </a:r>
            <a:r>
              <a:rPr lang="fr-FR" err="1"/>
              <a:t>year</a:t>
            </a:r>
            <a:r>
              <a:rPr lang="fr-FR"/>
              <a:t> of Master</a:t>
            </a:r>
          </a:p>
          <a:p>
            <a:pPr algn="ctr"/>
            <a:r>
              <a:rPr lang="fr-FR"/>
              <a:t>Civil </a:t>
            </a:r>
            <a:r>
              <a:rPr lang="fr-FR" err="1"/>
              <a:t>engeneering</a:t>
            </a:r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8D596C0-C73E-0F08-E673-F60B69DFBDD6}"/>
              </a:ext>
            </a:extLst>
          </p:cNvPr>
          <p:cNvSpPr txBox="1"/>
          <p:nvPr/>
        </p:nvSpPr>
        <p:spPr>
          <a:xfrm>
            <a:off x="3642248" y="5793199"/>
            <a:ext cx="4907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err="1"/>
              <a:t>Student</a:t>
            </a:r>
            <a:r>
              <a:rPr lang="fr-FR" sz="2000"/>
              <a:t> at Ecole </a:t>
            </a:r>
            <a:r>
              <a:rPr lang="fr-FR" sz="2000" err="1"/>
              <a:t>polytechique</a:t>
            </a:r>
            <a:r>
              <a:rPr lang="fr-FR" sz="2000"/>
              <a:t> de Bruxelles</a:t>
            </a:r>
          </a:p>
        </p:txBody>
      </p:sp>
    </p:spTree>
    <p:extLst>
      <p:ext uri="{BB962C8B-B14F-4D97-AF65-F5344CB8AC3E}">
        <p14:creationId xmlns:p14="http://schemas.microsoft.com/office/powerpoint/2010/main" val="168641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3AF0F-BF1D-244D-46B5-9B2B7E41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Our </a:t>
            </a:r>
            <a:r>
              <a:rPr lang="fr-FR" err="1"/>
              <a:t>approach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2FF01-B953-444B-6A46-85725BDD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Understand</a:t>
            </a:r>
            <a:r>
              <a:rPr lang="fr-FR"/>
              <a:t> the </a:t>
            </a:r>
            <a:r>
              <a:rPr lang="fr-FR" err="1"/>
              <a:t>problem</a:t>
            </a:r>
            <a:endParaRPr lang="fr-FR"/>
          </a:p>
          <a:p>
            <a:r>
              <a:rPr lang="fr-FR"/>
              <a:t>Begin </a:t>
            </a:r>
            <a:r>
              <a:rPr lang="fr-FR" err="1"/>
              <a:t>with</a:t>
            </a:r>
            <a:r>
              <a:rPr lang="fr-FR"/>
              <a:t> a simple </a:t>
            </a:r>
            <a:r>
              <a:rPr lang="fr-FR" err="1"/>
              <a:t>algorithm</a:t>
            </a:r>
            <a:endParaRPr lang="fr-FR"/>
          </a:p>
          <a:p>
            <a:r>
              <a:rPr lang="fr-FR" err="1"/>
              <a:t>Upgrading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step</a:t>
            </a:r>
            <a:r>
              <a:rPr lang="fr-FR"/>
              <a:t> by step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6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A6827-3BE8-8C8A-074F-44C28402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Compute</a:t>
            </a:r>
            <a:r>
              <a:rPr lang="fr-FR"/>
              <a:t> the </a:t>
            </a:r>
            <a:r>
              <a:rPr lang="fr-FR" err="1"/>
              <a:t>discharge</a:t>
            </a:r>
            <a:r>
              <a:rPr lang="fr-FR"/>
              <a:t> &amp; </a:t>
            </a:r>
            <a:r>
              <a:rPr lang="fr-FR" err="1"/>
              <a:t>discharge</a:t>
            </a:r>
            <a:r>
              <a:rPr lang="fr-FR"/>
              <a:t> </a:t>
            </a:r>
            <a:r>
              <a:rPr lang="fr-FR" err="1"/>
              <a:t>impedance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3E08B-8B0C-BC52-664C-674D1BB1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Assumption : constant </a:t>
            </a:r>
            <a:r>
              <a:rPr lang="fr-FR" err="1"/>
              <a:t>relationship</a:t>
            </a:r>
            <a:r>
              <a:rPr lang="fr-FR"/>
              <a:t> </a:t>
            </a:r>
            <a:r>
              <a:rPr lang="fr-FR" err="1"/>
              <a:t>between</a:t>
            </a:r>
            <a:r>
              <a:rPr lang="fr-FR"/>
              <a:t> </a:t>
            </a:r>
            <a:r>
              <a:rPr lang="fr-FR" err="1"/>
              <a:t>SoC</a:t>
            </a:r>
            <a:r>
              <a:rPr lang="fr-FR"/>
              <a:t> and </a:t>
            </a:r>
            <a:r>
              <a:rPr lang="fr-FR" err="1"/>
              <a:t>impedance</a:t>
            </a:r>
            <a:endParaRPr lang="fr-FR"/>
          </a:p>
        </p:txBody>
      </p:sp>
      <p:pic>
        <p:nvPicPr>
          <p:cNvPr id="4" name="Image 3" descr="Aucune description disponible.">
            <a:extLst>
              <a:ext uri="{FF2B5EF4-FFF2-40B4-BE49-F238E27FC236}">
                <a16:creationId xmlns:a16="http://schemas.microsoft.com/office/drawing/2014/main" id="{EC26EDCD-1B3F-25C4-FABF-F958AA51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4" y="2551545"/>
            <a:ext cx="4075546" cy="3059546"/>
          </a:xfrm>
          <a:prstGeom prst="rect">
            <a:avLst/>
          </a:prstGeom>
        </p:spPr>
      </p:pic>
      <p:pic>
        <p:nvPicPr>
          <p:cNvPr id="5" name="Image 4" descr="Aucune description disponible.">
            <a:extLst>
              <a:ext uri="{FF2B5EF4-FFF2-40B4-BE49-F238E27FC236}">
                <a16:creationId xmlns:a16="http://schemas.microsoft.com/office/drawing/2014/main" id="{D189E9F7-A301-C341-4B67-F1086794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9" y="2550390"/>
            <a:ext cx="4024746" cy="30618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AA2D46-D25E-7A0A-1E24-8229A86C5835}"/>
              </a:ext>
            </a:extLst>
          </p:cNvPr>
          <p:cNvSpPr txBox="1"/>
          <p:nvPr/>
        </p:nvSpPr>
        <p:spPr>
          <a:xfrm>
            <a:off x="2982326" y="5814523"/>
            <a:ext cx="1631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Discharge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E36E87-9C23-D314-264C-542488377BD8}"/>
              </a:ext>
            </a:extLst>
          </p:cNvPr>
          <p:cNvSpPr txBox="1"/>
          <p:nvPr/>
        </p:nvSpPr>
        <p:spPr>
          <a:xfrm>
            <a:off x="7531235" y="5814522"/>
            <a:ext cx="1631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8316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25B4F-7252-56A3-517D-67B6B3BF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Algorithm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EFAAD-020C-D355-227B-EE3EB512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decided</a:t>
            </a:r>
            <a:r>
              <a:rPr lang="fr-FR"/>
              <a:t>, </a:t>
            </a:r>
            <a:r>
              <a:rPr lang="fr-FR" err="1"/>
              <a:t>after</a:t>
            </a:r>
            <a:r>
              <a:rPr lang="fr-FR"/>
              <a:t> </a:t>
            </a:r>
            <a:r>
              <a:rPr lang="fr-FR" err="1"/>
              <a:t>quite</a:t>
            </a:r>
            <a:r>
              <a:rPr lang="fr-FR"/>
              <a:t> </a:t>
            </a:r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research</a:t>
            </a:r>
            <a:r>
              <a:rPr lang="fr-FR"/>
              <a:t>, to use an Extended </a:t>
            </a:r>
            <a:r>
              <a:rPr lang="fr-FR" err="1"/>
              <a:t>Kalman</a:t>
            </a:r>
            <a:r>
              <a:rPr lang="fr-FR"/>
              <a:t> </a:t>
            </a:r>
            <a:r>
              <a:rPr lang="fr-FR" err="1"/>
              <a:t>Filter</a:t>
            </a:r>
            <a:r>
              <a:rPr lang="fr-FR"/>
              <a:t> </a:t>
            </a:r>
            <a:r>
              <a:rPr lang="fr-FR" err="1"/>
              <a:t>algorithm</a:t>
            </a:r>
            <a:r>
              <a:rPr lang="fr-FR"/>
              <a:t> to </a:t>
            </a:r>
            <a:r>
              <a:rPr lang="fr-FR" err="1"/>
              <a:t>estimate</a:t>
            </a:r>
            <a:r>
              <a:rPr lang="fr-FR"/>
              <a:t> the </a:t>
            </a:r>
            <a:r>
              <a:rPr lang="fr-FR" err="1"/>
              <a:t>SoC</a:t>
            </a:r>
            <a:r>
              <a:rPr lang="fr-FR"/>
              <a:t> by </a:t>
            </a:r>
            <a:r>
              <a:rPr lang="fr-FR" err="1"/>
              <a:t>linearizing</a:t>
            </a:r>
            <a:r>
              <a:rPr lang="fr-FR"/>
              <a:t> the non-</a:t>
            </a:r>
            <a:r>
              <a:rPr lang="fr-FR" err="1"/>
              <a:t>linear</a:t>
            </a:r>
            <a:r>
              <a:rPr lang="fr-FR"/>
              <a:t> state and </a:t>
            </a:r>
            <a:r>
              <a:rPr lang="fr-FR" err="1"/>
              <a:t>measurement</a:t>
            </a:r>
            <a:r>
              <a:rPr lang="fr-FR"/>
              <a:t> </a:t>
            </a:r>
            <a:r>
              <a:rPr lang="fr-FR" err="1"/>
              <a:t>equations</a:t>
            </a:r>
            <a:r>
              <a:rPr lang="fr-FR"/>
              <a:t> </a:t>
            </a:r>
            <a:r>
              <a:rPr lang="fr-FR" err="1"/>
              <a:t>around</a:t>
            </a:r>
            <a:r>
              <a:rPr lang="fr-FR"/>
              <a:t> the </a:t>
            </a:r>
            <a:r>
              <a:rPr lang="fr-FR" err="1"/>
              <a:t>current</a:t>
            </a:r>
            <a:r>
              <a:rPr lang="fr-FR"/>
              <a:t> </a:t>
            </a:r>
            <a:r>
              <a:rPr lang="fr-FR" err="1"/>
              <a:t>estimate</a:t>
            </a:r>
            <a:r>
              <a:rPr lang="fr-FR"/>
              <a:t>. This </a:t>
            </a:r>
            <a:r>
              <a:rPr lang="fr-FR" err="1"/>
              <a:t>method</a:t>
            </a:r>
            <a:r>
              <a:rPr lang="fr-FR"/>
              <a:t> </a:t>
            </a:r>
            <a:r>
              <a:rPr lang="fr-FR" err="1"/>
              <a:t>involves</a:t>
            </a:r>
            <a:r>
              <a:rPr lang="fr-FR"/>
              <a:t> </a:t>
            </a:r>
            <a:r>
              <a:rPr lang="fr-FR" err="1"/>
              <a:t>computing</a:t>
            </a:r>
            <a:r>
              <a:rPr lang="fr-FR"/>
              <a:t> </a:t>
            </a:r>
            <a:r>
              <a:rPr lang="fr-FR" err="1"/>
              <a:t>Jacobians</a:t>
            </a:r>
            <a:r>
              <a:rPr lang="fr-FR"/>
              <a:t> for </a:t>
            </a:r>
            <a:r>
              <a:rPr lang="fr-FR" err="1"/>
              <a:t>both</a:t>
            </a:r>
            <a:r>
              <a:rPr lang="fr-FR"/>
              <a:t> the state transition and the </a:t>
            </a:r>
            <a:r>
              <a:rPr lang="fr-FR" err="1"/>
              <a:t>measurement</a:t>
            </a:r>
            <a:r>
              <a:rPr lang="fr-FR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36282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23B3-0AF1-8A99-C432-5F3B56B8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Advantages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D5CA7-2613-18B0-B6F8-F57F5571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EKF can </a:t>
            </a:r>
            <a:r>
              <a:rPr lang="fr-FR" err="1"/>
              <a:t>easily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optimized</a:t>
            </a:r>
            <a:r>
              <a:rPr lang="fr-FR"/>
              <a:t> for </a:t>
            </a:r>
            <a:r>
              <a:rPr lang="fr-FR" err="1"/>
              <a:t>greater</a:t>
            </a:r>
            <a:r>
              <a:rPr lang="fr-FR"/>
              <a:t> computation speed and </a:t>
            </a:r>
            <a:r>
              <a:rPr lang="fr-FR" err="1"/>
              <a:t>efficiency</a:t>
            </a:r>
            <a:r>
              <a:rPr lang="fr-FR"/>
              <a:t> </a:t>
            </a:r>
            <a:r>
              <a:rPr lang="fr-FR" err="1"/>
              <a:t>such</a:t>
            </a:r>
            <a:r>
              <a:rPr lang="fr-FR"/>
              <a:t> as </a:t>
            </a:r>
            <a:r>
              <a:rPr lang="fr-FR" err="1"/>
              <a:t>incorporating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as an FPGA or </a:t>
            </a:r>
            <a:r>
              <a:rPr lang="fr-FR" err="1"/>
              <a:t>even</a:t>
            </a:r>
            <a:r>
              <a:rPr lang="fr-FR"/>
              <a:t> an ASIC.</a:t>
            </a:r>
          </a:p>
          <a:p>
            <a:r>
              <a:rPr lang="fr-FR"/>
              <a:t>Much more efficient than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7337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C9589-CC45-AA05-1D9D-CAB0A42B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8FCDF0A1-D0CE-191C-EC4A-A79330E5D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2" y="911730"/>
            <a:ext cx="7065818" cy="5299363"/>
          </a:xfrm>
        </p:spPr>
      </p:pic>
    </p:spTree>
    <p:extLst>
      <p:ext uri="{BB962C8B-B14F-4D97-AF65-F5344CB8AC3E}">
        <p14:creationId xmlns:p14="http://schemas.microsoft.com/office/powerpoint/2010/main" val="534554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Tech Arena Challenge</vt:lpstr>
      <vt:lpstr>The team </vt:lpstr>
      <vt:lpstr>Our approach</vt:lpstr>
      <vt:lpstr>Compute the discharge &amp; discharge impedance</vt:lpstr>
      <vt:lpstr>Algorithm</vt:lpstr>
      <vt:lpstr>Advantages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BLOMMAERT Chloé</dc:creator>
  <cp:revision>9</cp:revision>
  <dcterms:created xsi:type="dcterms:W3CDTF">2024-11-10T20:26:32Z</dcterms:created>
  <dcterms:modified xsi:type="dcterms:W3CDTF">2024-11-10T22:54:51Z</dcterms:modified>
</cp:coreProperties>
</file>