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6" r:id="rId10"/>
    <p:sldId id="265" r:id="rId11"/>
    <p:sldId id="264" r:id="rId12"/>
    <p:sldId id="263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FFAD2-2AD0-4556-7D24-BF18CACAF02D}" v="116" dt="2024-03-25T15:15:31.691"/>
    <p1510:client id="{7F3101D3-8303-F7E3-A6B0-B3399F587905}" v="28" dt="2024-03-25T15:03:16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Labo 3</a:t>
            </a:r>
            <a:br>
              <a:rPr lang="fr-FR" dirty="0"/>
            </a:br>
            <a:r>
              <a:rPr lang="fr-FR" dirty="0"/>
              <a:t>Automatique MATH-H304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20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/>
              <a:t>EIT Groupe 1 – Positionneur d'anneau blanc</a:t>
            </a:r>
          </a:p>
          <a:p>
            <a:r>
              <a:rPr lang="fr-FR" dirty="0" err="1"/>
              <a:t>Sefa</a:t>
            </a:r>
            <a:r>
              <a:rPr lang="fr-FR" dirty="0"/>
              <a:t> </a:t>
            </a:r>
            <a:r>
              <a:rPr lang="fr-FR" dirty="0" err="1"/>
              <a:t>Gönen</a:t>
            </a:r>
          </a:p>
          <a:p>
            <a:r>
              <a:rPr lang="fr-FR" dirty="0" err="1"/>
              <a:t>Emmeran</a:t>
            </a:r>
            <a:r>
              <a:rPr lang="fr-FR" dirty="0"/>
              <a:t> Colot</a:t>
            </a:r>
          </a:p>
          <a:p>
            <a:r>
              <a:rPr lang="fr-FR" dirty="0"/>
              <a:t>Lucas </a:t>
            </a:r>
            <a:r>
              <a:rPr lang="fr-FR" dirty="0" err="1"/>
              <a:t>Placentino</a:t>
            </a:r>
            <a:endParaRPr lang="fr-FR"/>
          </a:p>
          <a:p>
            <a:r>
              <a:rPr lang="fr-FR" dirty="0"/>
              <a:t>Alexis </a:t>
            </a:r>
            <a:r>
              <a:rPr lang="fr-FR" dirty="0" err="1"/>
              <a:t>Bollengier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diagramme, carte&#10;&#10;Description générée automatiquement">
            <a:extLst>
              <a:ext uri="{FF2B5EF4-FFF2-40B4-BE49-F238E27FC236}">
                <a16:creationId xmlns:a16="http://schemas.microsoft.com/office/drawing/2014/main" id="{DDCEE3AF-C368-E682-978F-CEFF5A2A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50" y="236220"/>
            <a:ext cx="761114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81DE9B21-7480-1913-2449-8F3AEB93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22" y="193548"/>
            <a:ext cx="7933764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7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52F13197-53CC-A28A-7DAB-2A567C64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00" y="178308"/>
            <a:ext cx="8707999" cy="65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5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E766BBEF-B985-94D9-3412-2DF53860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45" y="155448"/>
            <a:ext cx="8179054" cy="65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capture d’écran, ligne, Tracé, texte&#10;&#10;Description générée automatiquement">
            <a:extLst>
              <a:ext uri="{FF2B5EF4-FFF2-40B4-BE49-F238E27FC236}">
                <a16:creationId xmlns:a16="http://schemas.microsoft.com/office/drawing/2014/main" id="{19F558B7-ED2C-B0C1-F397-29FC0921B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76" y="935681"/>
            <a:ext cx="8857488" cy="5064427"/>
          </a:xfrm>
        </p:spPr>
      </p:pic>
    </p:spTree>
    <p:extLst>
      <p:ext uri="{BB962C8B-B14F-4D97-AF65-F5344CB8AC3E}">
        <p14:creationId xmlns:p14="http://schemas.microsoft.com/office/powerpoint/2010/main" val="276003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DEC63336-90AF-7D64-5396-47E3A8CA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04" y="593510"/>
            <a:ext cx="9424416" cy="53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3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8F0C6826-E308-91A3-9224-E22CCF97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485306"/>
            <a:ext cx="10607040" cy="60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Tracé, ligne, texte&#10;&#10;Description générée automatiquement">
            <a:extLst>
              <a:ext uri="{FF2B5EF4-FFF2-40B4-BE49-F238E27FC236}">
                <a16:creationId xmlns:a16="http://schemas.microsoft.com/office/drawing/2014/main" id="{50EF9223-E098-94CE-D279-15ACB97B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561506"/>
            <a:ext cx="10015728" cy="57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9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apture d’écran, Tracé, ligne, texte&#10;&#10;Description générée automatiquement">
            <a:extLst>
              <a:ext uri="{FF2B5EF4-FFF2-40B4-BE49-F238E27FC236}">
                <a16:creationId xmlns:a16="http://schemas.microsoft.com/office/drawing/2014/main" id="{B669E319-BB6C-E3BF-66AA-72EB18BB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" y="755054"/>
            <a:ext cx="10064496" cy="57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D37ECFEA-944D-ACC0-9005-B3B0415F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" y="606256"/>
            <a:ext cx="10277856" cy="59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D372D512-7ED4-668D-76ED-BD11164B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83" y="480060"/>
            <a:ext cx="7180330" cy="59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Tracé&#10;&#10;Description générée automatiquement">
            <a:extLst>
              <a:ext uri="{FF2B5EF4-FFF2-40B4-BE49-F238E27FC236}">
                <a16:creationId xmlns:a16="http://schemas.microsoft.com/office/drawing/2014/main" id="{A0596993-E60B-937B-CC26-1EC474AA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" y="158200"/>
            <a:ext cx="11405616" cy="66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8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Labo 3 Automatique MATH-H304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87</cp:revision>
  <dcterms:created xsi:type="dcterms:W3CDTF">2024-03-25T15:01:13Z</dcterms:created>
  <dcterms:modified xsi:type="dcterms:W3CDTF">2024-03-25T15:15:44Z</dcterms:modified>
</cp:coreProperties>
</file>