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92A308-6E8B-4009-B64C-5E3EB89B24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5997"/>
          <a:stretch/>
        </p:blipFill>
        <p:spPr>
          <a:xfrm>
            <a:off x="-6116" y="-1"/>
            <a:ext cx="12240000" cy="68580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6" y="-46294"/>
            <a:ext cx="5456238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3638432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none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41547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123235"/>
            <a:ext cx="2397601" cy="294302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Naam van de spreker</a:t>
            </a:r>
          </a:p>
        </p:txBody>
      </p:sp>
      <p:sp>
        <p:nvSpPr>
          <p:cNvPr id="10" name="Vrije vorm 10"/>
          <p:cNvSpPr/>
          <p:nvPr userDrawn="1"/>
        </p:nvSpPr>
        <p:spPr>
          <a:xfrm>
            <a:off x="14515399" y="205186"/>
            <a:ext cx="5456232" cy="14159428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7" y="-88986"/>
            <a:ext cx="3406702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048480 w 5421918"/>
              <a:gd name="connsiteY0" fmla="*/ 6975987 h 6975987"/>
              <a:gd name="connsiteX1" fmla="*/ 0 w 5421918"/>
              <a:gd name="connsiteY1" fmla="*/ 0 h 6975987"/>
              <a:gd name="connsiteX2" fmla="*/ 2800757 w 5421918"/>
              <a:gd name="connsiteY2" fmla="*/ 2874 h 6975987"/>
              <a:gd name="connsiteX3" fmla="*/ 5421918 w 5421918"/>
              <a:gd name="connsiteY3" fmla="*/ 6950587 h 6975987"/>
              <a:gd name="connsiteX4" fmla="*/ 2048480 w 5421918"/>
              <a:gd name="connsiteY4" fmla="*/ 6975987 h 6975987"/>
              <a:gd name="connsiteX0" fmla="*/ 92680 w 3466118"/>
              <a:gd name="connsiteY0" fmla="*/ 7026787 h 7026787"/>
              <a:gd name="connsiteX1" fmla="*/ 0 w 3466118"/>
              <a:gd name="connsiteY1" fmla="*/ 0 h 7026787"/>
              <a:gd name="connsiteX2" fmla="*/ 844957 w 3466118"/>
              <a:gd name="connsiteY2" fmla="*/ 53674 h 7026787"/>
              <a:gd name="connsiteX3" fmla="*/ 3466118 w 3466118"/>
              <a:gd name="connsiteY3" fmla="*/ 7001387 h 7026787"/>
              <a:gd name="connsiteX4" fmla="*/ 92680 w 3466118"/>
              <a:gd name="connsiteY4" fmla="*/ 7026787 h 7026787"/>
              <a:gd name="connsiteX0" fmla="*/ 67280 w 3440718"/>
              <a:gd name="connsiteY0" fmla="*/ 6973113 h 6973113"/>
              <a:gd name="connsiteX1" fmla="*/ 0 w 3440718"/>
              <a:gd name="connsiteY1" fmla="*/ 47926 h 6973113"/>
              <a:gd name="connsiteX2" fmla="*/ 819557 w 3440718"/>
              <a:gd name="connsiteY2" fmla="*/ 0 h 6973113"/>
              <a:gd name="connsiteX3" fmla="*/ 3440718 w 3440718"/>
              <a:gd name="connsiteY3" fmla="*/ 6947713 h 6973113"/>
              <a:gd name="connsiteX4" fmla="*/ 67280 w 3440718"/>
              <a:gd name="connsiteY4" fmla="*/ 6973113 h 6973113"/>
              <a:gd name="connsiteX0" fmla="*/ 759956 w 4133394"/>
              <a:gd name="connsiteY0" fmla="*/ 7146810 h 7146810"/>
              <a:gd name="connsiteX1" fmla="*/ 0 w 4133394"/>
              <a:gd name="connsiteY1" fmla="*/ 0 h 7146810"/>
              <a:gd name="connsiteX2" fmla="*/ 692676 w 4133394"/>
              <a:gd name="connsiteY2" fmla="*/ 221623 h 7146810"/>
              <a:gd name="connsiteX3" fmla="*/ 1512233 w 4133394"/>
              <a:gd name="connsiteY3" fmla="*/ 173697 h 7146810"/>
              <a:gd name="connsiteX4" fmla="*/ 4133394 w 4133394"/>
              <a:gd name="connsiteY4" fmla="*/ 7121410 h 7146810"/>
              <a:gd name="connsiteX5" fmla="*/ 759956 w 4133394"/>
              <a:gd name="connsiteY5" fmla="*/ 7146810 h 7146810"/>
              <a:gd name="connsiteX0" fmla="*/ 307545 w 3680983"/>
              <a:gd name="connsiteY0" fmla="*/ 6973113 h 6973113"/>
              <a:gd name="connsiteX1" fmla="*/ 240265 w 3680983"/>
              <a:gd name="connsiteY1" fmla="*/ 47926 h 6973113"/>
              <a:gd name="connsiteX2" fmla="*/ 1059822 w 3680983"/>
              <a:gd name="connsiteY2" fmla="*/ 0 h 6973113"/>
              <a:gd name="connsiteX3" fmla="*/ 3680983 w 3680983"/>
              <a:gd name="connsiteY3" fmla="*/ 6947713 h 6973113"/>
              <a:gd name="connsiteX4" fmla="*/ 307545 w 3680983"/>
              <a:gd name="connsiteY4" fmla="*/ 6973113 h 6973113"/>
              <a:gd name="connsiteX0" fmla="*/ 303537 w 3688314"/>
              <a:gd name="connsiteY0" fmla="*/ 6984454 h 6984454"/>
              <a:gd name="connsiteX1" fmla="*/ 247596 w 3688314"/>
              <a:gd name="connsiteY1" fmla="*/ 47926 h 6984454"/>
              <a:gd name="connsiteX2" fmla="*/ 1067153 w 3688314"/>
              <a:gd name="connsiteY2" fmla="*/ 0 h 6984454"/>
              <a:gd name="connsiteX3" fmla="*/ 3688314 w 3688314"/>
              <a:gd name="connsiteY3" fmla="*/ 6947713 h 6984454"/>
              <a:gd name="connsiteX4" fmla="*/ 303537 w 3688314"/>
              <a:gd name="connsiteY4" fmla="*/ 6984454 h 6984454"/>
              <a:gd name="connsiteX0" fmla="*/ 104578 w 3489355"/>
              <a:gd name="connsiteY0" fmla="*/ 6984454 h 6984454"/>
              <a:gd name="connsiteX1" fmla="*/ 48637 w 3489355"/>
              <a:gd name="connsiteY1" fmla="*/ 47926 h 6984454"/>
              <a:gd name="connsiteX2" fmla="*/ 868194 w 3489355"/>
              <a:gd name="connsiteY2" fmla="*/ 0 h 6984454"/>
              <a:gd name="connsiteX3" fmla="*/ 3489355 w 3489355"/>
              <a:gd name="connsiteY3" fmla="*/ 6947713 h 6984454"/>
              <a:gd name="connsiteX4" fmla="*/ 104578 w 3489355"/>
              <a:gd name="connsiteY4" fmla="*/ 6984454 h 6984454"/>
              <a:gd name="connsiteX0" fmla="*/ 55941 w 3440718"/>
              <a:gd name="connsiteY0" fmla="*/ 6984454 h 6984454"/>
              <a:gd name="connsiteX1" fmla="*/ 0 w 3440718"/>
              <a:gd name="connsiteY1" fmla="*/ 47926 h 6984454"/>
              <a:gd name="connsiteX2" fmla="*/ 819557 w 3440718"/>
              <a:gd name="connsiteY2" fmla="*/ 0 h 6984454"/>
              <a:gd name="connsiteX3" fmla="*/ 3440718 w 3440718"/>
              <a:gd name="connsiteY3" fmla="*/ 6947713 h 6984454"/>
              <a:gd name="connsiteX4" fmla="*/ 55941 w 3440718"/>
              <a:gd name="connsiteY4" fmla="*/ 6984454 h 6984454"/>
              <a:gd name="connsiteX0" fmla="*/ 55941 w 3440718"/>
              <a:gd name="connsiteY0" fmla="*/ 7004570 h 7004570"/>
              <a:gd name="connsiteX1" fmla="*/ 0 w 3440718"/>
              <a:gd name="connsiteY1" fmla="*/ 0 h 7004570"/>
              <a:gd name="connsiteX2" fmla="*/ 819557 w 3440718"/>
              <a:gd name="connsiteY2" fmla="*/ 20116 h 7004570"/>
              <a:gd name="connsiteX3" fmla="*/ 3440718 w 3440718"/>
              <a:gd name="connsiteY3" fmla="*/ 6967829 h 7004570"/>
              <a:gd name="connsiteX4" fmla="*/ 55941 w 3440718"/>
              <a:gd name="connsiteY4" fmla="*/ 7004570 h 7004570"/>
              <a:gd name="connsiteX0" fmla="*/ 21925 w 3406702"/>
              <a:gd name="connsiteY0" fmla="*/ 6984454 h 6984454"/>
              <a:gd name="connsiteX1" fmla="*/ 0 w 3406702"/>
              <a:gd name="connsiteY1" fmla="*/ 36585 h 6984454"/>
              <a:gd name="connsiteX2" fmla="*/ 785541 w 3406702"/>
              <a:gd name="connsiteY2" fmla="*/ 0 h 6984454"/>
              <a:gd name="connsiteX3" fmla="*/ 3406702 w 3406702"/>
              <a:gd name="connsiteY3" fmla="*/ 6947713 h 6984454"/>
              <a:gd name="connsiteX4" fmla="*/ 21925 w 3406702"/>
              <a:gd name="connsiteY4" fmla="*/ 6984454 h 6984454"/>
              <a:gd name="connsiteX0" fmla="*/ 21925 w 3406702"/>
              <a:gd name="connsiteY0" fmla="*/ 7004570 h 7004570"/>
              <a:gd name="connsiteX1" fmla="*/ 0 w 3406702"/>
              <a:gd name="connsiteY1" fmla="*/ 0 h 7004570"/>
              <a:gd name="connsiteX2" fmla="*/ 785541 w 3406702"/>
              <a:gd name="connsiteY2" fmla="*/ 20116 h 7004570"/>
              <a:gd name="connsiteX3" fmla="*/ 3406702 w 3406702"/>
              <a:gd name="connsiteY3" fmla="*/ 6967829 h 7004570"/>
              <a:gd name="connsiteX4" fmla="*/ 21925 w 3406702"/>
              <a:gd name="connsiteY4" fmla="*/ 7004570 h 7004570"/>
              <a:gd name="connsiteX0" fmla="*/ 21925 w 3406702"/>
              <a:gd name="connsiteY0" fmla="*/ 6993230 h 6993230"/>
              <a:gd name="connsiteX1" fmla="*/ 0 w 3406702"/>
              <a:gd name="connsiteY1" fmla="*/ 0 h 6993230"/>
              <a:gd name="connsiteX2" fmla="*/ 785541 w 3406702"/>
              <a:gd name="connsiteY2" fmla="*/ 8776 h 6993230"/>
              <a:gd name="connsiteX3" fmla="*/ 3406702 w 3406702"/>
              <a:gd name="connsiteY3" fmla="*/ 6956489 h 6993230"/>
              <a:gd name="connsiteX4" fmla="*/ 21925 w 3406702"/>
              <a:gd name="connsiteY4" fmla="*/ 6993230 h 69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19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E054EB0-79A4-4844-B487-A783829FEB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5595" y="92485"/>
            <a:ext cx="3742243" cy="11844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BA2C0DF-C088-02FC-348C-6618F06F69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96" y="-30194"/>
            <a:ext cx="1334983" cy="13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64133553-7918-A817-0481-21FEF7C0C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434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113806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9D8F7CDB-878C-EEC6-2C9D-52958E45E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43932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029757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86C542E0-C632-F4A3-9909-9C16E31635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886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584AA4EC-7096-92F2-397E-2808784B0A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55154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4371920" cy="336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2FA4B8B5-8AFF-B69D-DCA1-65504EA6F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8129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7" name="Tijdelijke aanduiding voor voettekst 7">
            <a:extLst>
              <a:ext uri="{FF2B5EF4-FFF2-40B4-BE49-F238E27FC236}">
                <a16:creationId xmlns:a16="http://schemas.microsoft.com/office/drawing/2014/main" id="{E9D29F04-26E6-B456-D7FE-55F8998F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2088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2162ED04-5416-43A5-94B1-4CCFDEED5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66765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09447"/>
            <a:ext cx="5338800" cy="33840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A008FB42-023C-6BB9-3E04-2C1788AE9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621881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4CC6DB45-EF98-D6AA-5D5B-3240A0AE8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876053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BCB2F8A5-7077-9811-813E-F4F626B1A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27828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3638432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none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03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  <p:sp>
        <p:nvSpPr>
          <p:cNvPr id="5" name="Tijdelijke aanduiding voor voettekst 7">
            <a:extLst>
              <a:ext uri="{FF2B5EF4-FFF2-40B4-BE49-F238E27FC236}">
                <a16:creationId xmlns:a16="http://schemas.microsoft.com/office/drawing/2014/main" id="{E42420EE-C672-27D8-3C5B-5AD4F3F4CA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83019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  <p:sp>
        <p:nvSpPr>
          <p:cNvPr id="6" name="Tijdelijke aanduiding voor voettekst 7">
            <a:extLst>
              <a:ext uri="{FF2B5EF4-FFF2-40B4-BE49-F238E27FC236}">
                <a16:creationId xmlns:a16="http://schemas.microsoft.com/office/drawing/2014/main" id="{D3AFD4F6-2122-420D-29DB-140BC08F0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93992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Vrije vorm 5"/>
          <p:cNvSpPr/>
          <p:nvPr userDrawn="1"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0" y="1936503"/>
            <a:ext cx="4446588" cy="2670175"/>
          </a:xfrm>
        </p:spPr>
        <p:txBody>
          <a:bodyPr anchor="ctr"/>
          <a:lstStyle>
            <a:lvl1pPr algn="l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6D4B67-5D8B-B8AB-F54A-871848FA3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23567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29" y="1460304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  <p:sp>
        <p:nvSpPr>
          <p:cNvPr id="10" name="Vrije vorm 9"/>
          <p:cNvSpPr/>
          <p:nvPr/>
        </p:nvSpPr>
        <p:spPr>
          <a:xfrm>
            <a:off x="3691789" y="4419180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jdelijke aanduiding voor voettekst 7">
            <a:extLst>
              <a:ext uri="{FF2B5EF4-FFF2-40B4-BE49-F238E27FC236}">
                <a16:creationId xmlns:a16="http://schemas.microsoft.com/office/drawing/2014/main" id="{2E60E00C-85C2-521F-5468-AD24E6D0F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108288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184795" y="475669"/>
            <a:ext cx="4226654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33" name="Tijdelijke aanduiding voor voettekst 7">
            <a:extLst>
              <a:ext uri="{FF2B5EF4-FFF2-40B4-BE49-F238E27FC236}">
                <a16:creationId xmlns:a16="http://schemas.microsoft.com/office/drawing/2014/main" id="{BFC81101-5D4C-B0A8-1B19-911FB4810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20794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24434" y="2005130"/>
            <a:ext cx="6690766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35" name="Tijdelijke aanduiding voor voettekst 7">
            <a:extLst>
              <a:ext uri="{FF2B5EF4-FFF2-40B4-BE49-F238E27FC236}">
                <a16:creationId xmlns:a16="http://schemas.microsoft.com/office/drawing/2014/main" id="{95E55538-AEBF-31EB-FF0E-37FD4421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54657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6" name="Tijdelijke aanduiding voor voettekst 7">
            <a:extLst>
              <a:ext uri="{FF2B5EF4-FFF2-40B4-BE49-F238E27FC236}">
                <a16:creationId xmlns:a16="http://schemas.microsoft.com/office/drawing/2014/main" id="{3331A376-245A-2AFE-D6A3-C9DB7C3E5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814591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voettekst 7">
            <a:extLst>
              <a:ext uri="{FF2B5EF4-FFF2-40B4-BE49-F238E27FC236}">
                <a16:creationId xmlns:a16="http://schemas.microsoft.com/office/drawing/2014/main" id="{92C1FBB5-205F-2CE9-046A-734F8A073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2583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725108" y="1735660"/>
            <a:ext cx="3373365" cy="3844258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voettekst 7">
            <a:extLst>
              <a:ext uri="{FF2B5EF4-FFF2-40B4-BE49-F238E27FC236}">
                <a16:creationId xmlns:a16="http://schemas.microsoft.com/office/drawing/2014/main" id="{F4AA7240-8266-5C4A-B432-29C999F7F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1108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 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295524"/>
            <a:ext cx="3242280" cy="645749"/>
          </a:xfrm>
          <a:solidFill>
            <a:schemeClr val="accent2"/>
          </a:solidFill>
        </p:spPr>
        <p:txBody>
          <a:bodyPr tIns="36000" bIns="0"/>
          <a:lstStyle>
            <a:lvl1pPr>
              <a:defRPr sz="4400" strike="noStrike" cap="none" baseline="0"/>
            </a:lvl1pPr>
          </a:lstStyle>
          <a:p>
            <a:r>
              <a:rPr lang="nl-NL"/>
              <a:t>Thank you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71803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70720" y="-851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6622AB-49EC-4331-A454-EDC48C7DC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725" y="5043340"/>
            <a:ext cx="5008198" cy="15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970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B852-9EA0-49EB-8060-E513D20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C228-E167-4A36-B3E7-BB802A7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13BE5-63A2-4040-A8AC-55FA81B4023B}" type="slidenum">
              <a:rPr kumimoji="0" lang="en-CA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Tijdelijke aanduiding voor voettekst 7">
            <a:extLst>
              <a:ext uri="{FF2B5EF4-FFF2-40B4-BE49-F238E27FC236}">
                <a16:creationId xmlns:a16="http://schemas.microsoft.com/office/drawing/2014/main" id="{1D30C788-07D1-E233-00BF-5B3125891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6339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E5B20C-6B34-4E92-A9BA-1C23DDDA1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595" y="117139"/>
            <a:ext cx="3742243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3638432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none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4614707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46333B3-5E09-4232-8AED-7E241363A1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595" y="243314"/>
            <a:ext cx="3742243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4" y="0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err="1"/>
              <a:t>HoofdStuk</a:t>
            </a:r>
            <a:r>
              <a:rPr lang="nl-NL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10107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err="1"/>
              <a:t>HoofdStuk</a:t>
            </a:r>
            <a:r>
              <a:rPr lang="nl-NL"/>
              <a:t> Titel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E40B4F58-579D-3046-E0F0-DDAC60144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5053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87746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7" y="711463"/>
            <a:ext cx="534089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voettekst 7">
            <a:extLst>
              <a:ext uri="{FF2B5EF4-FFF2-40B4-BE49-F238E27FC236}">
                <a16:creationId xmlns:a16="http://schemas.microsoft.com/office/drawing/2014/main" id="{09632894-FB03-5DCE-F57E-1BC884DFA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237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voettekst 7">
            <a:extLst>
              <a:ext uri="{FF2B5EF4-FFF2-40B4-BE49-F238E27FC236}">
                <a16:creationId xmlns:a16="http://schemas.microsoft.com/office/drawing/2014/main" id="{99F53BD2-D0BC-362E-4A69-91A6C2852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92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84339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885994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Title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F008522-59BC-4C05-AEEF-B1CB7FA153F3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638245" y="6155479"/>
            <a:ext cx="1684695" cy="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none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/>
        <a:buChar char="►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/>
        <a:buChar char="►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F21A19-3190-87FA-DCBA-585B855A4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F452C8D2-F2D0-86E6-7172-A07A2AFB2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7" y="2532948"/>
            <a:ext cx="6364701" cy="335852"/>
          </a:xfrm>
        </p:spPr>
        <p:txBody>
          <a:bodyPr/>
          <a:lstStyle/>
          <a:p>
            <a:r>
              <a:rPr lang="en-US" cap="none" dirty="0"/>
              <a:t>Creating a live measuring and communication system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2AF521D-A37E-44EE-CB91-F8608025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057160"/>
            <a:ext cx="3929614" cy="4241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68BA64-A68A-5854-742B-AE110D2CC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8" y="4123235"/>
            <a:ext cx="1653553" cy="335852"/>
          </a:xfrm>
        </p:spPr>
        <p:txBody>
          <a:bodyPr/>
          <a:lstStyle/>
          <a:p>
            <a:r>
              <a:rPr lang="fr-FR" dirty="0"/>
              <a:t>Lucas PRIEELS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03A6CFA-0FFB-D7DC-9E50-3C580715CE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24FBBD-B737-0071-7262-A4F337D242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4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6528C2-D768-F4B1-6276-9FD48B7FA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</p:spPr>
        <p:txBody>
          <a:bodyPr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t> </a:t>
            </a:r>
            <a:fld id="{E7772A2B-A7EB-7F4C-A09C-8BECEB00883E}" type="datetime1">
              <a:rPr kumimoji="0" lang="nl-NL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t> | </a:t>
            </a:r>
            <a:fld id="{2DAB09C5-3251-4B47-B002-D03712DC64C3}" type="slidenum">
              <a:rPr kumimoji="0" lang="nl-NL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1794B-C984-5161-04EB-89EDDAC66C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5355189" cy="34962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limited measurements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Motor current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Motor voltage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Potentiometer value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live communication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Only stored on an SD card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EB94B5-7878-1A18-B025-36FBA981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1270661"/>
            <a:ext cx="5329583" cy="4516821"/>
          </a:xfrm>
          <a:prstGeom prst="rect">
            <a:avLst/>
          </a:prstGeom>
          <a:noFill/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6C80842-0955-EE00-7A0B-85B875AC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3094727" cy="341050"/>
          </a:xfrm>
        </p:spPr>
        <p:txBody>
          <a:bodyPr wrap="none" anchor="b">
            <a:normAutofit/>
          </a:bodyPr>
          <a:lstStyle/>
          <a:p>
            <a:r>
              <a:rPr lang="fr-FR" dirty="0"/>
              <a:t>TELEMETRY SYSTEM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76F9FF-52F2-FFDC-0F00-EE0829F6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647466" cy="341050"/>
          </a:xfrm>
        </p:spPr>
        <p:txBody>
          <a:bodyPr wrap="none" anchor="t">
            <a:normAutofit/>
          </a:bodyPr>
          <a:lstStyle/>
          <a:p>
            <a:r>
              <a:rPr lang="en-US" cap="none" dirty="0"/>
              <a:t>Status from last year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5EC017-2E3E-6A4B-EB3A-A6671DE74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Telemetry</a:t>
            </a:r>
            <a:r>
              <a:rPr kumimoji="0" lang="nl-NL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84565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6528C2-D768-F4B1-6276-9FD48B7FA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E7772A2B-A7EB-7F4C-A09C-8BECEB00883E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76F9FF-52F2-FFDC-0F00-EE0829F6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831638" cy="335852"/>
          </a:xfrm>
        </p:spPr>
        <p:txBody>
          <a:bodyPr/>
          <a:lstStyle/>
          <a:p>
            <a:r>
              <a:rPr lang="fr-FR" cap="none" dirty="0"/>
              <a:t>Goals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1794B-C984-5161-04EB-89EDDAC66C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592624"/>
            <a:ext cx="9387746" cy="386461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Connect additional sensors</a:t>
            </a:r>
          </a:p>
          <a:p>
            <a:pPr marL="554038" lvl="1" indent="-285750">
              <a:buFontTx/>
              <a:buChar char="-"/>
            </a:pPr>
            <a:r>
              <a:rPr lang="en-US" dirty="0"/>
              <a:t>Power and energy used by motor</a:t>
            </a:r>
          </a:p>
          <a:p>
            <a:pPr marL="554038" lvl="1" indent="-285750">
              <a:buFontTx/>
              <a:buChar char="-"/>
            </a:pPr>
            <a:r>
              <a:rPr lang="en-US" dirty="0"/>
              <a:t>GPS position of the car</a:t>
            </a:r>
          </a:p>
          <a:p>
            <a:pPr marL="554038" lvl="1" indent="-285750">
              <a:buFontTx/>
              <a:buChar char="-"/>
            </a:pPr>
            <a:r>
              <a:rPr lang="en-US" dirty="0"/>
              <a:t>Speed of the car</a:t>
            </a:r>
          </a:p>
          <a:p>
            <a:pPr marL="554038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Create a live communication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and show data live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6C80842-0955-EE00-7A0B-85B875AC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5EC017-2E3E-6A4B-EB3A-A6671DE74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Telemetry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9680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2C890A49-68B2-2A4B-997B-03FF397AF05A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304798" cy="335852"/>
          </a:xfrm>
        </p:spPr>
        <p:txBody>
          <a:bodyPr/>
          <a:lstStyle/>
          <a:p>
            <a:r>
              <a:rPr lang="en-US" cap="none" dirty="0"/>
              <a:t>Choice of sensors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75AA9-E26E-CAF0-3188-BE590E850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592623"/>
            <a:ext cx="9387746" cy="41612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Accelerometer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acceleration and (estimated) speed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Price, precision, refresh rate, 3-axis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sensor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position, speed, and time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Price, power usage, compatible with multiple GNSS, configuration time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and voltage sensors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Updated by the powertrain team with the buck converter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 card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Same as last year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Telemetry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charset="0"/>
                <a:ea typeface="Verdana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9927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2C890A49-68B2-2A4B-997B-03FF397AF05A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005310" cy="335852"/>
          </a:xfrm>
        </p:spPr>
        <p:txBody>
          <a:bodyPr/>
          <a:lstStyle/>
          <a:p>
            <a:r>
              <a:rPr lang="en-US" cap="none" dirty="0"/>
              <a:t>Wireless communication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75AA9-E26E-CAF0-3188-BE590E850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7" y="1440003"/>
            <a:ext cx="11115606" cy="44165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Cellular communication (GSM/3G, or NB-IoT/LTE-M)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Needs connection to a base station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Unlimited range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GSM, 3G : Large power consumption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SD card and cellular subscription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Very large data rate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communication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2 components required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Range might be a bit short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Legal restrictions on power emission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communication chosen for power usage and coverage reasons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Arduino MKR WAN 1300/1310 : LoRa, acts as a </a:t>
            </a:r>
            <a:r>
              <a:rPr lang="en-US" dirty="0" err="1"/>
              <a:t>uc</a:t>
            </a:r>
            <a:r>
              <a:rPr lang="en-US" dirty="0"/>
              <a:t>, quite immune to interference, power consumption settable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nl-NL" dirty="0" err="1">
                <a:solidFill>
                  <a:srgbClr val="FF6600"/>
                </a:solidFill>
              </a:rPr>
              <a:t>Telemetry</a:t>
            </a:r>
            <a:r>
              <a:rPr lang="nl-NL" dirty="0">
                <a:solidFill>
                  <a:srgbClr val="FF6600"/>
                </a:solidFill>
              </a:rPr>
              <a:t> system</a:t>
            </a:r>
          </a:p>
        </p:txBody>
      </p:sp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90552AB-58DE-A183-FFA7-4AE3F5E86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28" y="1964532"/>
            <a:ext cx="3885372" cy="29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0E1F615-05AB-E164-8AF7-F4AC3FF5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25" y="1662190"/>
            <a:ext cx="9486225" cy="3533619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t> </a:t>
            </a:r>
            <a:fld id="{2C890A49-68B2-2A4B-997B-03FF397AF05A}" type="datetime1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t> | </a:t>
            </a:r>
            <a:fld id="{2DAB09C5-3251-4B47-B002-D03712DC64C3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325562" cy="335852"/>
          </a:xfrm>
        </p:spPr>
        <p:txBody>
          <a:bodyPr wrap="none" anchor="t">
            <a:normAutofit/>
          </a:bodyPr>
          <a:lstStyle/>
          <a:p>
            <a:r>
              <a:rPr lang="en-US" cap="none" dirty="0"/>
              <a:t>Overview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400" err="1">
                <a:solidFill>
                  <a:srgbClr val="FF6600"/>
                </a:solidFill>
              </a:rPr>
              <a:t>Telemetry</a:t>
            </a:r>
            <a:r>
              <a:rPr lang="nl-NL" sz="400">
                <a:solidFill>
                  <a:srgbClr val="FF6600"/>
                </a:solidFill>
              </a:rPr>
              <a:t> system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3054971" cy="341050"/>
          </a:xfrm>
        </p:spPr>
        <p:txBody>
          <a:bodyPr wrap="none" anchor="b">
            <a:normAutofit/>
          </a:bodyPr>
          <a:lstStyle/>
          <a:p>
            <a:r>
              <a:rPr lang="fr-FR" dirty="0"/>
              <a:t>TELEMETRY SYSTEM</a:t>
            </a:r>
          </a:p>
        </p:txBody>
      </p:sp>
    </p:spTree>
    <p:extLst>
      <p:ext uri="{BB962C8B-B14F-4D97-AF65-F5344CB8AC3E}">
        <p14:creationId xmlns:p14="http://schemas.microsoft.com/office/powerpoint/2010/main" val="15240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2C890A49-68B2-2A4B-997B-03FF397AF05A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037096" cy="335852"/>
          </a:xfrm>
        </p:spPr>
        <p:txBody>
          <a:bodyPr/>
          <a:lstStyle/>
          <a:p>
            <a:r>
              <a:rPr lang="en-US" cap="none" dirty="0"/>
              <a:t>Implementation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nl-NL" dirty="0" err="1">
                <a:solidFill>
                  <a:srgbClr val="FF6600"/>
                </a:solidFill>
              </a:rPr>
              <a:t>Telemetry</a:t>
            </a:r>
            <a:r>
              <a:rPr lang="nl-NL" dirty="0">
                <a:solidFill>
                  <a:srgbClr val="FF6600"/>
                </a:solidFill>
              </a:rPr>
              <a:t> system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820D58-7412-645F-96E5-E3598D35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90" y="1790079"/>
            <a:ext cx="7505310" cy="3787466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21091CC8-0EA8-7138-254D-206E15463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7" y="1440003"/>
            <a:ext cx="4088641" cy="3688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Electrical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of the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UART, SPI and I2C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calculations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Electrical power and energy usage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Smooth speed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Average speed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traveled</a:t>
            </a:r>
          </a:p>
        </p:txBody>
      </p:sp>
    </p:spTree>
    <p:extLst>
      <p:ext uri="{BB962C8B-B14F-4D97-AF65-F5344CB8AC3E}">
        <p14:creationId xmlns:p14="http://schemas.microsoft.com/office/powerpoint/2010/main" val="312537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2C890A49-68B2-2A4B-997B-03FF397AF05A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216073" cy="335852"/>
          </a:xfrm>
        </p:spPr>
        <p:txBody>
          <a:bodyPr/>
          <a:lstStyle/>
          <a:p>
            <a:r>
              <a:rPr lang="en-US" cap="none" dirty="0"/>
              <a:t>Real-time data processing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nl-NL" dirty="0" err="1">
                <a:solidFill>
                  <a:srgbClr val="FF6600"/>
                </a:solidFill>
              </a:rPr>
              <a:t>Telemetry</a:t>
            </a:r>
            <a:r>
              <a:rPr lang="nl-NL" dirty="0">
                <a:solidFill>
                  <a:srgbClr val="FF6600"/>
                </a:solidFill>
              </a:rPr>
              <a:t> system</a:t>
            </a: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437DA0D-23D9-D51E-70F2-8C49CEDD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03" y="17666"/>
            <a:ext cx="7947991" cy="17422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810E24B-9C07-5649-038E-9FFA2C808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03" y="1759876"/>
            <a:ext cx="7947991" cy="49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C65A6-032F-0803-66ED-338AD9127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</a:t>
            </a:r>
            <a:fld id="{2C890A49-68B2-2A4B-997B-03FF397AF05A}" type="datetime1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30-05-2022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D5EF3-C97C-225D-E0FD-DD948CC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437573" cy="335852"/>
          </a:xfrm>
        </p:spPr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75AA9-E26E-CAF0-3188-BE590E850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669774"/>
            <a:ext cx="10397640" cy="37874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Functionalities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Measurements performed : position, speed, current voltage, pedal pressing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Derived values : energy, power, distance traveled, average speed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All measurements stored on an SD card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Sent wirelessly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Data analyzed and plotted in real-time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improvements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In-depth analysis of data to define a driving strategy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Send data to the driver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0B18CA-9FCD-03EC-9B97-49531C7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165913" cy="341050"/>
          </a:xfrm>
        </p:spPr>
        <p:txBody>
          <a:bodyPr/>
          <a:lstStyle/>
          <a:p>
            <a:r>
              <a:rPr lang="fr-FR" dirty="0"/>
              <a:t>TELEMETRY SYSTEM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F7659-445C-ABDB-2AEC-8385ED34A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nl-NL" dirty="0" err="1">
                <a:solidFill>
                  <a:srgbClr val="FF6600"/>
                </a:solidFill>
              </a:rPr>
              <a:t>Telemetry</a:t>
            </a:r>
            <a:r>
              <a:rPr lang="nl-NL" dirty="0">
                <a:solidFill>
                  <a:srgbClr val="FF6600"/>
                </a:solidFill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077600970"/>
      </p:ext>
    </p:extLst>
  </p:cSld>
  <p:clrMapOvr>
    <a:masterClrMapping/>
  </p:clrMapOvr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5" id="{C04D9C7F-0F34-FE47-865C-52108F7A7213}" vid="{A54EC3BF-EDF7-B244-BB13-D5AA4E4ED0C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8F17C14A5924583750E1133F520F7" ma:contentTypeVersion="14" ma:contentTypeDescription="Een nieuw document maken." ma:contentTypeScope="" ma:versionID="12f8bbdddc6b8c56fe563b9c76b774c1">
  <xsd:schema xmlns:xsd="http://www.w3.org/2001/XMLSchema" xmlns:xs="http://www.w3.org/2001/XMLSchema" xmlns:p="http://schemas.microsoft.com/office/2006/metadata/properties" xmlns:ns3="3ec4622d-942c-40e3-aaf8-f2923e03ae22" xmlns:ns4="c464a228-d784-4a25-bdb1-3a7aa8163835" targetNamespace="http://schemas.microsoft.com/office/2006/metadata/properties" ma:root="true" ma:fieldsID="4ac740c978ce36d499869b267415e6d5" ns3:_="" ns4:_="">
    <xsd:import namespace="3ec4622d-942c-40e3-aaf8-f2923e03ae22"/>
    <xsd:import namespace="c464a228-d784-4a25-bdb1-3a7aa81638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4622d-942c-40e3-aaf8-f2923e03ae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4a228-d784-4a25-bdb1-3a7aa81638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64F0A-8512-4BBD-9F3D-11B2BB117462}">
  <ds:schemaRefs>
    <ds:schemaRef ds:uri="http://purl.org/dc/dcmitype/"/>
    <ds:schemaRef ds:uri="3ec4622d-942c-40e3-aaf8-f2923e03ae22"/>
    <ds:schemaRef ds:uri="http://schemas.microsoft.com/office/2006/documentManagement/types"/>
    <ds:schemaRef ds:uri="http://purl.org/dc/terms/"/>
    <ds:schemaRef ds:uri="c464a228-d784-4a25-bdb1-3a7aa8163835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AE693C-D78C-4A24-9DB6-5E2325E53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BC3333-11C6-43CF-A95A-0E26DA594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4622d-942c-40e3-aaf8-f2923e03ae22"/>
    <ds:schemaRef ds:uri="c464a228-d784-4a25-bdb1-3a7aa81638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355</Words>
  <Application>Microsoft Macintosh PowerPoint</Application>
  <PresentationFormat>Grand écran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LucidaGrande</vt:lpstr>
      <vt:lpstr>Verdana</vt:lpstr>
      <vt:lpstr>1 VUB THEME</vt:lpstr>
      <vt:lpstr>TELEMETRY SYSTEM</vt:lpstr>
      <vt:lpstr>TELEMETRY SYSTEM</vt:lpstr>
      <vt:lpstr>TELEMETRY SYSTEM</vt:lpstr>
      <vt:lpstr>TELEMETRY SYSTEM</vt:lpstr>
      <vt:lpstr>TELEMETRY SYSTEM</vt:lpstr>
      <vt:lpstr>TELEMETRY SYSTEM</vt:lpstr>
      <vt:lpstr>TELEMETRY SYSTEM</vt:lpstr>
      <vt:lpstr>TELEMETRY SYSTEM</vt:lpstr>
      <vt:lpstr>TELEMETRY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Daniel Landreville</dc:creator>
  <cp:lastModifiedBy>Prieëls Lucas</cp:lastModifiedBy>
  <cp:revision>3</cp:revision>
  <dcterms:created xsi:type="dcterms:W3CDTF">2022-05-27T21:55:02Z</dcterms:created>
  <dcterms:modified xsi:type="dcterms:W3CDTF">2022-05-30T22:34:58Z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0x0101006708F17C14A5924583750E1133F520F7</vt:lpwstr>
  </property>
</Properties>
</file>