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900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E840F-99AE-E1B2-FBB4-878ADE556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10132-DC03-9437-0E0B-44487675A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3A57D-1AA6-74ED-AE03-F864612F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CBB2D-33C1-0BD6-320B-99C8D52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71162-84DD-C841-042F-79A79BF2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CC2E-3FA2-9149-5A22-228DD887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77867-8C26-3CD9-1E2B-39964E10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E4E09-F7F0-C7FE-BBB4-3F55242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A1412-7538-72DD-7F45-A92EDCAB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A8464-BBD8-52DF-BE75-53268DBB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391C2-EED1-52F3-6F20-FD9CC54C2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74FBD-7424-35F9-FA1D-CA59F836F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5FB51-EE79-A08B-0B05-0B93D5ED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1BFDB-B00D-BAE8-8FD9-C16B4B9D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DDD5A-E8F7-92CD-7D3D-31490E9B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E906C-4196-F0AD-3082-25468158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6158B-D928-78C7-E3F7-D6026E22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A7302-E3C2-1A40-A652-E713F0AB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55C79-4909-E719-9DBC-0A2BBD54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08E71-40F0-1154-10F4-29E8AC4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E66C-97BE-4D77-2C54-5B86DC71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F26A7-2DCC-145E-9116-8FB581BB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1F3C7-89E2-0622-0785-9B9D4617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D8131-BE1F-89CC-9914-45189FAB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A0850-B54F-E75D-251A-9842E9D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11FE5-CC16-E61C-D5E0-8B81D37C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9E798-12D8-149B-C46B-600A4757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33FAF-7808-B45F-F8C4-671324F96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429D6-2665-A8F4-2ACE-AC31F850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1A02F-357B-6C51-9FDF-3D00FD4E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04E34-E8D9-E3E6-C985-27BD9A80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F2F63-4709-29D8-7327-3008FA6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01478-6026-A8F6-6D48-D7439575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76129-CDF6-883C-3AC6-6FFDDC08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2D90C-2E91-0290-92EF-BF685066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C4ED9D-2DDF-7824-D194-5108F2E5B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AD463-DC52-DA2C-1FBD-C84F704C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5638D-4822-2B79-6B1E-2E9EA669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88F56-FD10-14E7-2249-4A2DFD53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581EF-53E4-D700-021F-A17612ED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AB2BF-8F30-3212-EE47-BEEE1DA1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636A0A-01E5-B68D-8425-9CC649B7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E3120-1A24-EB45-DDE7-2489377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6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103E6E-B8E7-A8D4-0B12-49920324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8E82F-4A7E-B0BB-EAF4-D28C507E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FA0A3-5F8E-3B7B-0CB3-97AE5BB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9C81-32B0-5216-0796-C6A87599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B8B02-D0E7-63C5-B84E-D20C6DFD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B6F4-E265-56E7-B969-6B17899A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84E66-3931-3EE7-1BF6-41672D8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8B2EB-46E3-C8D8-739C-D160CBD0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FE619-F33C-0727-D332-BCF04B6A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2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FDC85-0CDF-F0A8-454B-3A3A425F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A39A5D-8C4C-82A0-0807-2840E10B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F3B19-DECD-A706-86A5-ECD99EE1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CA533-6E47-879D-072B-8F93FBC6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0F0A5-7648-0692-D336-56011330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FCE13-9F0A-BC0D-F86A-DE476750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6186C-DC95-D20F-9454-C339D031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656F4-6160-C41B-C122-8EEC1A59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D0521-3A46-0181-575D-E952A15B9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07837-9C98-4D27-83C3-C476980860C8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09241-51D0-13DF-AF22-A7EFCAB31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9AB7E-348B-4258-CD0F-9F5BC191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BE62-D10A-4EF4-9133-969530B9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CFC8DC18-D756-01F0-25DC-87A60532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15" y="1360025"/>
            <a:ext cx="5959945" cy="47965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D6EB99-D84C-C078-A458-AA4B392FAE33}"/>
              </a:ext>
            </a:extLst>
          </p:cNvPr>
          <p:cNvSpPr/>
          <p:nvPr/>
        </p:nvSpPr>
        <p:spPr>
          <a:xfrm>
            <a:off x="4786132" y="5087815"/>
            <a:ext cx="4897130" cy="123092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14A740A1-08B3-923E-7765-50A574493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54" y="5087815"/>
            <a:ext cx="2256865" cy="759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09C533-97B4-4AEE-D115-8F3003E87809}"/>
              </a:ext>
            </a:extLst>
          </p:cNvPr>
          <p:cNvSpPr txBox="1"/>
          <p:nvPr/>
        </p:nvSpPr>
        <p:spPr>
          <a:xfrm>
            <a:off x="7638918" y="4865068"/>
            <a:ext cx="2256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843900"/>
                </a:solidFill>
                <a:latin typeface="Forte" panose="03060902040502070203" pitchFamily="66" charset="0"/>
              </a:rPr>
              <a:t>AR</a:t>
            </a:r>
            <a:endParaRPr lang="zh-CN" altLang="en-US" sz="6600" dirty="0">
              <a:solidFill>
                <a:srgbClr val="8439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0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Forte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Zhanpeng Hu</dc:creator>
  <cp:lastModifiedBy>胡 展鹏</cp:lastModifiedBy>
  <cp:revision>1</cp:revision>
  <dcterms:created xsi:type="dcterms:W3CDTF">2023-08-06T14:19:15Z</dcterms:created>
  <dcterms:modified xsi:type="dcterms:W3CDTF">2023-08-06T16:30:49Z</dcterms:modified>
</cp:coreProperties>
</file>