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4A53CB-A6B0-79BA-066D-CB94EE5D2C67}" v="4" dt="2025-04-20T01:33:5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19.04.2025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7D4AECE5-1FB3-1A17-D34B-30C3FD7D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871538"/>
            <a:ext cx="112395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2025-04-20T01:33:47Z</dcterms:created>
  <dcterms:modified xsi:type="dcterms:W3CDTF">2025-04-20T01:34:13Z</dcterms:modified>
</cp:coreProperties>
</file>