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125C"/>
    <a:srgbClr val="F743A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1A8DB1-5A56-65A2-307F-C4AB15C01487}" v="317" dt="2025-04-23T22:17:58.8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ísa Cristina dos Santos Neves" userId="S::rm551889@fiap.com.br::3c9fa1ab-aa83-42cd-99e9-f6794db929cc" providerId="AD" clId="Web-{E31A8DB1-5A56-65A2-307F-C4AB15C01487}"/>
    <pc:docChg chg="addSld modSld addMainMaster delMainMaster modMainMaster">
      <pc:chgData name="Luísa Cristina dos Santos Neves" userId="S::rm551889@fiap.com.br::3c9fa1ab-aa83-42cd-99e9-f6794db929cc" providerId="AD" clId="Web-{E31A8DB1-5A56-65A2-307F-C4AB15C01487}" dt="2025-04-23T22:17:58.850" v="300" actId="1076"/>
      <pc:docMkLst>
        <pc:docMk/>
      </pc:docMkLst>
      <pc:sldChg chg="addSp delSp modSp mod setBg modClrScheme chgLayout">
        <pc:chgData name="Luísa Cristina dos Santos Neves" userId="S::rm551889@fiap.com.br::3c9fa1ab-aa83-42cd-99e9-f6794db929cc" providerId="AD" clId="Web-{E31A8DB1-5A56-65A2-307F-C4AB15C01487}" dt="2025-04-23T22:09:12.195" v="199"/>
        <pc:sldMkLst>
          <pc:docMk/>
          <pc:sldMk cId="2210866551" sldId="256"/>
        </pc:sldMkLst>
        <pc:spChg chg="mod ord">
          <ac:chgData name="Luísa Cristina dos Santos Neves" userId="S::rm551889@fiap.com.br::3c9fa1ab-aa83-42cd-99e9-f6794db929cc" providerId="AD" clId="Web-{E31A8DB1-5A56-65A2-307F-C4AB15C01487}" dt="2025-04-23T21:59:47.757" v="170" actId="20577"/>
          <ac:spMkLst>
            <pc:docMk/>
            <pc:sldMk cId="2210866551" sldId="256"/>
            <ac:spMk id="2" creationId="{00000000-0000-0000-0000-000000000000}"/>
          </ac:spMkLst>
        </pc:spChg>
        <pc:spChg chg="mod ord">
          <ac:chgData name="Luísa Cristina dos Santos Neves" userId="S::rm551889@fiap.com.br::3c9fa1ab-aa83-42cd-99e9-f6794db929cc" providerId="AD" clId="Web-{E31A8DB1-5A56-65A2-307F-C4AB15C01487}" dt="2025-04-23T21:59:57.836" v="172" actId="20577"/>
          <ac:spMkLst>
            <pc:docMk/>
            <pc:sldMk cId="2210866551" sldId="256"/>
            <ac:spMk id="3" creationId="{00000000-0000-0000-0000-000000000000}"/>
          </ac:spMkLst>
        </pc:spChg>
        <pc:spChg chg="add del mod">
          <ac:chgData name="Luísa Cristina dos Santos Neves" userId="S::rm551889@fiap.com.br::3c9fa1ab-aa83-42cd-99e9-f6794db929cc" providerId="AD" clId="Web-{E31A8DB1-5A56-65A2-307F-C4AB15C01487}" dt="2025-04-23T21:39:08.015" v="19"/>
          <ac:spMkLst>
            <pc:docMk/>
            <pc:sldMk cId="2210866551" sldId="256"/>
            <ac:spMk id="4" creationId="{A4DA39AA-CD15-75AC-17B1-57FCB0390C11}"/>
          </ac:spMkLst>
        </pc:spChg>
        <pc:picChg chg="add mod">
          <ac:chgData name="Luísa Cristina dos Santos Neves" userId="S::rm551889@fiap.com.br::3c9fa1ab-aa83-42cd-99e9-f6794db929cc" providerId="AD" clId="Web-{E31A8DB1-5A56-65A2-307F-C4AB15C01487}" dt="2025-04-23T21:50:50.774" v="129" actId="1076"/>
          <ac:picMkLst>
            <pc:docMk/>
            <pc:sldMk cId="2210866551" sldId="256"/>
            <ac:picMk id="5" creationId="{CED037E4-4E43-5C40-CE32-5A466EA7EEBB}"/>
          </ac:picMkLst>
        </pc:picChg>
      </pc:sldChg>
      <pc:sldChg chg="modSp new mod setBg">
        <pc:chgData name="Luísa Cristina dos Santos Neves" userId="S::rm551889@fiap.com.br::3c9fa1ab-aa83-42cd-99e9-f6794db929cc" providerId="AD" clId="Web-{E31A8DB1-5A56-65A2-307F-C4AB15C01487}" dt="2025-04-23T22:17:58.850" v="300" actId="1076"/>
        <pc:sldMkLst>
          <pc:docMk/>
          <pc:sldMk cId="3240085467" sldId="257"/>
        </pc:sldMkLst>
        <pc:spChg chg="mod">
          <ac:chgData name="Luísa Cristina dos Santos Neves" userId="S::rm551889@fiap.com.br::3c9fa1ab-aa83-42cd-99e9-f6794db929cc" providerId="AD" clId="Web-{E31A8DB1-5A56-65A2-307F-C4AB15C01487}" dt="2025-04-23T22:01:59.015" v="183" actId="20577"/>
          <ac:spMkLst>
            <pc:docMk/>
            <pc:sldMk cId="3240085467" sldId="257"/>
            <ac:spMk id="2" creationId="{6BA645C3-2E2A-963E-A3FD-1A3E34E07FEF}"/>
          </ac:spMkLst>
        </pc:spChg>
        <pc:spChg chg="mod">
          <ac:chgData name="Luísa Cristina dos Santos Neves" userId="S::rm551889@fiap.com.br::3c9fa1ab-aa83-42cd-99e9-f6794db929cc" providerId="AD" clId="Web-{E31A8DB1-5A56-65A2-307F-C4AB15C01487}" dt="2025-04-23T22:17:58.850" v="300" actId="1076"/>
          <ac:spMkLst>
            <pc:docMk/>
            <pc:sldMk cId="3240085467" sldId="257"/>
            <ac:spMk id="3" creationId="{E2D8EC58-B86C-28DD-59AE-8F606348D4E7}"/>
          </ac:spMkLst>
        </pc:spChg>
      </pc:sldChg>
      <pc:sldChg chg="modSp new mod">
        <pc:chgData name="Luísa Cristina dos Santos Neves" userId="S::rm551889@fiap.com.br::3c9fa1ab-aa83-42cd-99e9-f6794db929cc" providerId="AD" clId="Web-{E31A8DB1-5A56-65A2-307F-C4AB15C01487}" dt="2025-04-23T22:15:01.590" v="233" actId="20577"/>
        <pc:sldMkLst>
          <pc:docMk/>
          <pc:sldMk cId="3275736020" sldId="258"/>
        </pc:sldMkLst>
        <pc:spChg chg="mod">
          <ac:chgData name="Luísa Cristina dos Santos Neves" userId="S::rm551889@fiap.com.br::3c9fa1ab-aa83-42cd-99e9-f6794db929cc" providerId="AD" clId="Web-{E31A8DB1-5A56-65A2-307F-C4AB15C01487}" dt="2025-04-23T22:02:24.422" v="187" actId="20577"/>
          <ac:spMkLst>
            <pc:docMk/>
            <pc:sldMk cId="3275736020" sldId="258"/>
            <ac:spMk id="2" creationId="{FA2638BD-DA76-918D-52AB-4F24351B5AAD}"/>
          </ac:spMkLst>
        </pc:spChg>
        <pc:spChg chg="mod">
          <ac:chgData name="Luísa Cristina dos Santos Neves" userId="S::rm551889@fiap.com.br::3c9fa1ab-aa83-42cd-99e9-f6794db929cc" providerId="AD" clId="Web-{E31A8DB1-5A56-65A2-307F-C4AB15C01487}" dt="2025-04-23T22:15:01.590" v="233" actId="20577"/>
          <ac:spMkLst>
            <pc:docMk/>
            <pc:sldMk cId="3275736020" sldId="258"/>
            <ac:spMk id="3" creationId="{A009B8D5-8E1A-16D0-1EB4-D6602E21BBA8}"/>
          </ac:spMkLst>
        </pc:spChg>
      </pc:sldChg>
      <pc:sldChg chg="modSp new mod">
        <pc:chgData name="Luísa Cristina dos Santos Neves" userId="S::rm551889@fiap.com.br::3c9fa1ab-aa83-42cd-99e9-f6794db929cc" providerId="AD" clId="Web-{E31A8DB1-5A56-65A2-307F-C4AB15C01487}" dt="2025-04-23T22:14:02.040" v="215" actId="1076"/>
        <pc:sldMkLst>
          <pc:docMk/>
          <pc:sldMk cId="4005067316" sldId="259"/>
        </pc:sldMkLst>
        <pc:spChg chg="mod">
          <ac:chgData name="Luísa Cristina dos Santos Neves" userId="S::rm551889@fiap.com.br::3c9fa1ab-aa83-42cd-99e9-f6794db929cc" providerId="AD" clId="Web-{E31A8DB1-5A56-65A2-307F-C4AB15C01487}" dt="2025-04-23T22:02:46.767" v="190" actId="20577"/>
          <ac:spMkLst>
            <pc:docMk/>
            <pc:sldMk cId="4005067316" sldId="259"/>
            <ac:spMk id="2" creationId="{2A431EBE-DAD2-2080-ED0D-603643F0D0E8}"/>
          </ac:spMkLst>
        </pc:spChg>
        <pc:spChg chg="mod">
          <ac:chgData name="Luísa Cristina dos Santos Neves" userId="S::rm551889@fiap.com.br::3c9fa1ab-aa83-42cd-99e9-f6794db929cc" providerId="AD" clId="Web-{E31A8DB1-5A56-65A2-307F-C4AB15C01487}" dt="2025-04-23T22:14:02.040" v="215" actId="1076"/>
          <ac:spMkLst>
            <pc:docMk/>
            <pc:sldMk cId="4005067316" sldId="259"/>
            <ac:spMk id="3" creationId="{4AE47738-B9BF-96E8-9284-1940FFBD8932}"/>
          </ac:spMkLst>
        </pc:spChg>
      </pc:sldChg>
      <pc:sldChg chg="addSp delSp modSp new mod">
        <pc:chgData name="Luísa Cristina dos Santos Neves" userId="S::rm551889@fiap.com.br::3c9fa1ab-aa83-42cd-99e9-f6794db929cc" providerId="AD" clId="Web-{E31A8DB1-5A56-65A2-307F-C4AB15C01487}" dt="2025-04-23T22:17:49.646" v="299" actId="1076"/>
        <pc:sldMkLst>
          <pc:docMk/>
          <pc:sldMk cId="86335525" sldId="260"/>
        </pc:sldMkLst>
        <pc:spChg chg="del mod">
          <ac:chgData name="Luísa Cristina dos Santos Neves" userId="S::rm551889@fiap.com.br::3c9fa1ab-aa83-42cd-99e9-f6794db929cc" providerId="AD" clId="Web-{E31A8DB1-5A56-65A2-307F-C4AB15C01487}" dt="2025-04-23T21:52:36.233" v="164"/>
          <ac:spMkLst>
            <pc:docMk/>
            <pc:sldMk cId="86335525" sldId="260"/>
            <ac:spMk id="2" creationId="{B7B9AC6E-D4C7-5163-D3F6-26F29382EA3E}"/>
          </ac:spMkLst>
        </pc:spChg>
        <pc:spChg chg="del">
          <ac:chgData name="Luísa Cristina dos Santos Neves" userId="S::rm551889@fiap.com.br::3c9fa1ab-aa83-42cd-99e9-f6794db929cc" providerId="AD" clId="Web-{E31A8DB1-5A56-65A2-307F-C4AB15C01487}" dt="2025-04-23T21:51:32.511" v="147"/>
          <ac:spMkLst>
            <pc:docMk/>
            <pc:sldMk cId="86335525" sldId="260"/>
            <ac:spMk id="3" creationId="{A2B2FDD0-06B5-A4D5-79AB-4E02E0C7DAA7}"/>
          </ac:spMkLst>
        </pc:spChg>
        <pc:spChg chg="add mod">
          <ac:chgData name="Luísa Cristina dos Santos Neves" userId="S::rm551889@fiap.com.br::3c9fa1ab-aa83-42cd-99e9-f6794db929cc" providerId="AD" clId="Web-{E31A8DB1-5A56-65A2-307F-C4AB15C01487}" dt="2025-04-23T22:17:49.646" v="299" actId="1076"/>
          <ac:spMkLst>
            <pc:docMk/>
            <pc:sldMk cId="86335525" sldId="260"/>
            <ac:spMk id="9" creationId="{10DAAC4D-7D96-FB9E-002E-94B32A0DC8CA}"/>
          </ac:spMkLst>
        </pc:spChg>
        <pc:picChg chg="add mod">
          <ac:chgData name="Luísa Cristina dos Santos Neves" userId="S::rm551889@fiap.com.br::3c9fa1ab-aa83-42cd-99e9-f6794db929cc" providerId="AD" clId="Web-{E31A8DB1-5A56-65A2-307F-C4AB15C01487}" dt="2025-04-23T22:16:56.284" v="272" actId="1076"/>
          <ac:picMkLst>
            <pc:docMk/>
            <pc:sldMk cId="86335525" sldId="260"/>
            <ac:picMk id="5" creationId="{BE539B48-3E12-664F-DB01-BC37D9DAF195}"/>
          </ac:picMkLst>
        </pc:picChg>
        <pc:picChg chg="add del mod">
          <ac:chgData name="Luísa Cristina dos Santos Neves" userId="S::rm551889@fiap.com.br::3c9fa1ab-aa83-42cd-99e9-f6794db929cc" providerId="AD" clId="Web-{E31A8DB1-5A56-65A2-307F-C4AB15C01487}" dt="2025-04-23T21:52:23.482" v="161"/>
          <ac:picMkLst>
            <pc:docMk/>
            <pc:sldMk cId="86335525" sldId="260"/>
            <ac:picMk id="7" creationId="{61823995-8C01-8339-8748-E1F95B36D988}"/>
          </ac:picMkLst>
        </pc:picChg>
      </pc:sldChg>
      <pc:sldMasterChg chg="add del mod setBg addSldLayout delSldLayout modSldLayout">
        <pc:chgData name="Luísa Cristina dos Santos Neves" userId="S::rm551889@fiap.com.br::3c9fa1ab-aa83-42cd-99e9-f6794db929cc" providerId="AD" clId="Web-{E31A8DB1-5A56-65A2-307F-C4AB15C01487}" dt="2025-04-23T22:09:12.195" v="199"/>
        <pc:sldMasterMkLst>
          <pc:docMk/>
          <pc:sldMasterMk cId="2675746937" sldId="2147483648"/>
        </pc:sldMasterMkLst>
        <pc:sldLayoutChg chg="add del mod">
          <pc:chgData name="Luísa Cristina dos Santos Neves" userId="S::rm551889@fiap.com.br::3c9fa1ab-aa83-42cd-99e9-f6794db929cc" providerId="AD" clId="Web-{E31A8DB1-5A56-65A2-307F-C4AB15C01487}" dt="2025-04-23T22:09:12.195" v="199"/>
          <pc:sldLayoutMkLst>
            <pc:docMk/>
            <pc:sldMasterMk cId="2675746937" sldId="2147483648"/>
            <pc:sldLayoutMk cId="877683876" sldId="2147483649"/>
          </pc:sldLayoutMkLst>
        </pc:sldLayoutChg>
        <pc:sldLayoutChg chg="add del mod">
          <pc:chgData name="Luísa Cristina dos Santos Neves" userId="S::rm551889@fiap.com.br::3c9fa1ab-aa83-42cd-99e9-f6794db929cc" providerId="AD" clId="Web-{E31A8DB1-5A56-65A2-307F-C4AB15C01487}" dt="2025-04-23T22:09:12.195" v="199"/>
          <pc:sldLayoutMkLst>
            <pc:docMk/>
            <pc:sldMasterMk cId="2675746937" sldId="2147483648"/>
            <pc:sldLayoutMk cId="314005268" sldId="2147483650"/>
          </pc:sldLayoutMkLst>
        </pc:sldLayoutChg>
        <pc:sldLayoutChg chg="add del mod">
          <pc:chgData name="Luísa Cristina dos Santos Neves" userId="S::rm551889@fiap.com.br::3c9fa1ab-aa83-42cd-99e9-f6794db929cc" providerId="AD" clId="Web-{E31A8DB1-5A56-65A2-307F-C4AB15C01487}" dt="2025-04-23T22:09:12.195" v="199"/>
          <pc:sldLayoutMkLst>
            <pc:docMk/>
            <pc:sldMasterMk cId="2675746937" sldId="2147483648"/>
            <pc:sldLayoutMk cId="3781375764" sldId="2147483651"/>
          </pc:sldLayoutMkLst>
        </pc:sldLayoutChg>
        <pc:sldLayoutChg chg="add del mod">
          <pc:chgData name="Luísa Cristina dos Santos Neves" userId="S::rm551889@fiap.com.br::3c9fa1ab-aa83-42cd-99e9-f6794db929cc" providerId="AD" clId="Web-{E31A8DB1-5A56-65A2-307F-C4AB15C01487}" dt="2025-04-23T22:09:12.195" v="199"/>
          <pc:sldLayoutMkLst>
            <pc:docMk/>
            <pc:sldMasterMk cId="2675746937" sldId="2147483648"/>
            <pc:sldLayoutMk cId="2124613824" sldId="2147483652"/>
          </pc:sldLayoutMkLst>
        </pc:sldLayoutChg>
        <pc:sldLayoutChg chg="add del mod">
          <pc:chgData name="Luísa Cristina dos Santos Neves" userId="S::rm551889@fiap.com.br::3c9fa1ab-aa83-42cd-99e9-f6794db929cc" providerId="AD" clId="Web-{E31A8DB1-5A56-65A2-307F-C4AB15C01487}" dt="2025-04-23T22:09:12.195" v="199"/>
          <pc:sldLayoutMkLst>
            <pc:docMk/>
            <pc:sldMasterMk cId="2675746937" sldId="2147483648"/>
            <pc:sldLayoutMk cId="3694421058" sldId="2147483653"/>
          </pc:sldLayoutMkLst>
        </pc:sldLayoutChg>
        <pc:sldLayoutChg chg="add del mod">
          <pc:chgData name="Luísa Cristina dos Santos Neves" userId="S::rm551889@fiap.com.br::3c9fa1ab-aa83-42cd-99e9-f6794db929cc" providerId="AD" clId="Web-{E31A8DB1-5A56-65A2-307F-C4AB15C01487}" dt="2025-04-23T22:09:12.195" v="199"/>
          <pc:sldLayoutMkLst>
            <pc:docMk/>
            <pc:sldMasterMk cId="2675746937" sldId="2147483648"/>
            <pc:sldLayoutMk cId="3108533492" sldId="2147483654"/>
          </pc:sldLayoutMkLst>
        </pc:sldLayoutChg>
        <pc:sldLayoutChg chg="add del mod">
          <pc:chgData name="Luísa Cristina dos Santos Neves" userId="S::rm551889@fiap.com.br::3c9fa1ab-aa83-42cd-99e9-f6794db929cc" providerId="AD" clId="Web-{E31A8DB1-5A56-65A2-307F-C4AB15C01487}" dt="2025-04-23T22:09:12.195" v="199"/>
          <pc:sldLayoutMkLst>
            <pc:docMk/>
            <pc:sldMasterMk cId="2675746937" sldId="2147483648"/>
            <pc:sldLayoutMk cId="578281579" sldId="2147483655"/>
          </pc:sldLayoutMkLst>
        </pc:sldLayoutChg>
        <pc:sldLayoutChg chg="add del mod">
          <pc:chgData name="Luísa Cristina dos Santos Neves" userId="S::rm551889@fiap.com.br::3c9fa1ab-aa83-42cd-99e9-f6794db929cc" providerId="AD" clId="Web-{E31A8DB1-5A56-65A2-307F-C4AB15C01487}" dt="2025-04-23T22:09:12.195" v="199"/>
          <pc:sldLayoutMkLst>
            <pc:docMk/>
            <pc:sldMasterMk cId="2675746937" sldId="2147483648"/>
            <pc:sldLayoutMk cId="2217836567" sldId="2147483656"/>
          </pc:sldLayoutMkLst>
        </pc:sldLayoutChg>
        <pc:sldLayoutChg chg="add del mod">
          <pc:chgData name="Luísa Cristina dos Santos Neves" userId="S::rm551889@fiap.com.br::3c9fa1ab-aa83-42cd-99e9-f6794db929cc" providerId="AD" clId="Web-{E31A8DB1-5A56-65A2-307F-C4AB15C01487}" dt="2025-04-23T22:09:12.195" v="199"/>
          <pc:sldLayoutMkLst>
            <pc:docMk/>
            <pc:sldMasterMk cId="2675746937" sldId="2147483648"/>
            <pc:sldLayoutMk cId="2245566346" sldId="2147483657"/>
          </pc:sldLayoutMkLst>
        </pc:sldLayoutChg>
        <pc:sldLayoutChg chg="add del mod">
          <pc:chgData name="Luísa Cristina dos Santos Neves" userId="S::rm551889@fiap.com.br::3c9fa1ab-aa83-42cd-99e9-f6794db929cc" providerId="AD" clId="Web-{E31A8DB1-5A56-65A2-307F-C4AB15C01487}" dt="2025-04-23T22:09:12.195" v="199"/>
          <pc:sldLayoutMkLst>
            <pc:docMk/>
            <pc:sldMasterMk cId="2675746937" sldId="2147483648"/>
            <pc:sldLayoutMk cId="746588027" sldId="2147483658"/>
          </pc:sldLayoutMkLst>
        </pc:sldLayoutChg>
        <pc:sldLayoutChg chg="add del mod">
          <pc:chgData name="Luísa Cristina dos Santos Neves" userId="S::rm551889@fiap.com.br::3c9fa1ab-aa83-42cd-99e9-f6794db929cc" providerId="AD" clId="Web-{E31A8DB1-5A56-65A2-307F-C4AB15C01487}" dt="2025-04-23T22:09:12.195" v="199"/>
          <pc:sldLayoutMkLst>
            <pc:docMk/>
            <pc:sldMasterMk cId="2675746937" sldId="2147483648"/>
            <pc:sldLayoutMk cId="1306397509" sldId="2147483659"/>
          </pc:sldLayoutMkLst>
        </pc:sldLayoutChg>
      </pc:sldMasterChg>
      <pc:sldMasterChg chg="add del addSldLayout delSldLayout modSldLayout">
        <pc:chgData name="Luísa Cristina dos Santos Neves" userId="S::rm551889@fiap.com.br::3c9fa1ab-aa83-42cd-99e9-f6794db929cc" providerId="AD" clId="Web-{E31A8DB1-5A56-65A2-307F-C4AB15C01487}" dt="2025-04-23T21:39:25.407" v="23"/>
        <pc:sldMasterMkLst>
          <pc:docMk/>
          <pc:sldMasterMk cId="1928239228" sldId="2147483660"/>
        </pc:sldMasterMkLst>
        <pc:sldLayoutChg chg="add del mod replId">
          <pc:chgData name="Luísa Cristina dos Santos Neves" userId="S::rm551889@fiap.com.br::3c9fa1ab-aa83-42cd-99e9-f6794db929cc" providerId="AD" clId="Web-{E31A8DB1-5A56-65A2-307F-C4AB15C01487}" dt="2025-04-23T21:39:25.407" v="23"/>
          <pc:sldLayoutMkLst>
            <pc:docMk/>
            <pc:sldMasterMk cId="1928239228" sldId="2147483660"/>
            <pc:sldLayoutMk cId="3001042672" sldId="2147483661"/>
          </pc:sldLayoutMkLst>
        </pc:sldLayoutChg>
        <pc:sldLayoutChg chg="add del mod replId">
          <pc:chgData name="Luísa Cristina dos Santos Neves" userId="S::rm551889@fiap.com.br::3c9fa1ab-aa83-42cd-99e9-f6794db929cc" providerId="AD" clId="Web-{E31A8DB1-5A56-65A2-307F-C4AB15C01487}" dt="2025-04-23T21:39:25.407" v="23"/>
          <pc:sldLayoutMkLst>
            <pc:docMk/>
            <pc:sldMasterMk cId="1928239228" sldId="2147483660"/>
            <pc:sldLayoutMk cId="2468512212" sldId="2147483662"/>
          </pc:sldLayoutMkLst>
        </pc:sldLayoutChg>
        <pc:sldLayoutChg chg="add del mod replId">
          <pc:chgData name="Luísa Cristina dos Santos Neves" userId="S::rm551889@fiap.com.br::3c9fa1ab-aa83-42cd-99e9-f6794db929cc" providerId="AD" clId="Web-{E31A8DB1-5A56-65A2-307F-C4AB15C01487}" dt="2025-04-23T21:39:25.407" v="23"/>
          <pc:sldLayoutMkLst>
            <pc:docMk/>
            <pc:sldMasterMk cId="1928239228" sldId="2147483660"/>
            <pc:sldLayoutMk cId="3172124869" sldId="2147483663"/>
          </pc:sldLayoutMkLst>
        </pc:sldLayoutChg>
        <pc:sldLayoutChg chg="add del mod replId">
          <pc:chgData name="Luísa Cristina dos Santos Neves" userId="S::rm551889@fiap.com.br::3c9fa1ab-aa83-42cd-99e9-f6794db929cc" providerId="AD" clId="Web-{E31A8DB1-5A56-65A2-307F-C4AB15C01487}" dt="2025-04-23T21:39:25.407" v="23"/>
          <pc:sldLayoutMkLst>
            <pc:docMk/>
            <pc:sldMasterMk cId="1928239228" sldId="2147483660"/>
            <pc:sldLayoutMk cId="3834587255" sldId="2147483664"/>
          </pc:sldLayoutMkLst>
        </pc:sldLayoutChg>
        <pc:sldLayoutChg chg="add del mod replId">
          <pc:chgData name="Luísa Cristina dos Santos Neves" userId="S::rm551889@fiap.com.br::3c9fa1ab-aa83-42cd-99e9-f6794db929cc" providerId="AD" clId="Web-{E31A8DB1-5A56-65A2-307F-C4AB15C01487}" dt="2025-04-23T21:39:25.407" v="23"/>
          <pc:sldLayoutMkLst>
            <pc:docMk/>
            <pc:sldMasterMk cId="1928239228" sldId="2147483660"/>
            <pc:sldLayoutMk cId="3074685636" sldId="2147483665"/>
          </pc:sldLayoutMkLst>
        </pc:sldLayoutChg>
        <pc:sldLayoutChg chg="add del mod replId">
          <pc:chgData name="Luísa Cristina dos Santos Neves" userId="S::rm551889@fiap.com.br::3c9fa1ab-aa83-42cd-99e9-f6794db929cc" providerId="AD" clId="Web-{E31A8DB1-5A56-65A2-307F-C4AB15C01487}" dt="2025-04-23T21:39:25.407" v="23"/>
          <pc:sldLayoutMkLst>
            <pc:docMk/>
            <pc:sldMasterMk cId="1928239228" sldId="2147483660"/>
            <pc:sldLayoutMk cId="546466198" sldId="2147483666"/>
          </pc:sldLayoutMkLst>
        </pc:sldLayoutChg>
        <pc:sldLayoutChg chg="add del mod replId">
          <pc:chgData name="Luísa Cristina dos Santos Neves" userId="S::rm551889@fiap.com.br::3c9fa1ab-aa83-42cd-99e9-f6794db929cc" providerId="AD" clId="Web-{E31A8DB1-5A56-65A2-307F-C4AB15C01487}" dt="2025-04-23T21:39:25.407" v="23"/>
          <pc:sldLayoutMkLst>
            <pc:docMk/>
            <pc:sldMasterMk cId="1928239228" sldId="2147483660"/>
            <pc:sldLayoutMk cId="1143537428" sldId="2147483667"/>
          </pc:sldLayoutMkLst>
        </pc:sldLayoutChg>
        <pc:sldLayoutChg chg="add del mod replId">
          <pc:chgData name="Luísa Cristina dos Santos Neves" userId="S::rm551889@fiap.com.br::3c9fa1ab-aa83-42cd-99e9-f6794db929cc" providerId="AD" clId="Web-{E31A8DB1-5A56-65A2-307F-C4AB15C01487}" dt="2025-04-23T21:39:25.407" v="23"/>
          <pc:sldLayoutMkLst>
            <pc:docMk/>
            <pc:sldMasterMk cId="1928239228" sldId="2147483660"/>
            <pc:sldLayoutMk cId="954989446" sldId="2147483668"/>
          </pc:sldLayoutMkLst>
        </pc:sldLayoutChg>
        <pc:sldLayoutChg chg="add del mod replId">
          <pc:chgData name="Luísa Cristina dos Santos Neves" userId="S::rm551889@fiap.com.br::3c9fa1ab-aa83-42cd-99e9-f6794db929cc" providerId="AD" clId="Web-{E31A8DB1-5A56-65A2-307F-C4AB15C01487}" dt="2025-04-23T21:39:25.407" v="23"/>
          <pc:sldLayoutMkLst>
            <pc:docMk/>
            <pc:sldMasterMk cId="1928239228" sldId="2147483660"/>
            <pc:sldLayoutMk cId="1661840005" sldId="2147483669"/>
          </pc:sldLayoutMkLst>
        </pc:sldLayoutChg>
        <pc:sldLayoutChg chg="add del mod replId">
          <pc:chgData name="Luísa Cristina dos Santos Neves" userId="S::rm551889@fiap.com.br::3c9fa1ab-aa83-42cd-99e9-f6794db929cc" providerId="AD" clId="Web-{E31A8DB1-5A56-65A2-307F-C4AB15C01487}" dt="2025-04-23T21:39:25.407" v="23"/>
          <pc:sldLayoutMkLst>
            <pc:docMk/>
            <pc:sldMasterMk cId="1928239228" sldId="2147483660"/>
            <pc:sldLayoutMk cId="3766961884" sldId="2147483670"/>
          </pc:sldLayoutMkLst>
        </pc:sldLayoutChg>
        <pc:sldLayoutChg chg="add del mod replId">
          <pc:chgData name="Luísa Cristina dos Santos Neves" userId="S::rm551889@fiap.com.br::3c9fa1ab-aa83-42cd-99e9-f6794db929cc" providerId="AD" clId="Web-{E31A8DB1-5A56-65A2-307F-C4AB15C01487}" dt="2025-04-23T21:39:25.407" v="23"/>
          <pc:sldLayoutMkLst>
            <pc:docMk/>
            <pc:sldMasterMk cId="1928239228" sldId="2147483660"/>
            <pc:sldLayoutMk cId="2144352212" sldId="2147483671"/>
          </pc:sldLayoutMkLst>
        </pc:sldLayoutChg>
      </pc:sldMasterChg>
      <pc:sldMasterChg chg="add del addSldLayout delSldLayout modSldLayout">
        <pc:chgData name="Luísa Cristina dos Santos Neves" userId="S::rm551889@fiap.com.br::3c9fa1ab-aa83-42cd-99e9-f6794db929cc" providerId="AD" clId="Web-{E31A8DB1-5A56-65A2-307F-C4AB15C01487}" dt="2025-04-23T21:39:24.094" v="22"/>
        <pc:sldMasterMkLst>
          <pc:docMk/>
          <pc:sldMasterMk cId="409400160" sldId="2147483672"/>
        </pc:sldMasterMkLst>
        <pc:sldLayoutChg chg="add del mod replId">
          <pc:chgData name="Luísa Cristina dos Santos Neves" userId="S::rm551889@fiap.com.br::3c9fa1ab-aa83-42cd-99e9-f6794db929cc" providerId="AD" clId="Web-{E31A8DB1-5A56-65A2-307F-C4AB15C01487}" dt="2025-04-23T21:39:24.094" v="22"/>
          <pc:sldLayoutMkLst>
            <pc:docMk/>
            <pc:sldMasterMk cId="409400160" sldId="2147483672"/>
            <pc:sldLayoutMk cId="1152412785" sldId="2147483673"/>
          </pc:sldLayoutMkLst>
        </pc:sldLayoutChg>
        <pc:sldLayoutChg chg="add del mod replId">
          <pc:chgData name="Luísa Cristina dos Santos Neves" userId="S::rm551889@fiap.com.br::3c9fa1ab-aa83-42cd-99e9-f6794db929cc" providerId="AD" clId="Web-{E31A8DB1-5A56-65A2-307F-C4AB15C01487}" dt="2025-04-23T21:39:24.094" v="22"/>
          <pc:sldLayoutMkLst>
            <pc:docMk/>
            <pc:sldMasterMk cId="409400160" sldId="2147483672"/>
            <pc:sldLayoutMk cId="1325909676" sldId="2147483674"/>
          </pc:sldLayoutMkLst>
        </pc:sldLayoutChg>
        <pc:sldLayoutChg chg="add del mod replId">
          <pc:chgData name="Luísa Cristina dos Santos Neves" userId="S::rm551889@fiap.com.br::3c9fa1ab-aa83-42cd-99e9-f6794db929cc" providerId="AD" clId="Web-{E31A8DB1-5A56-65A2-307F-C4AB15C01487}" dt="2025-04-23T21:39:24.094" v="22"/>
          <pc:sldLayoutMkLst>
            <pc:docMk/>
            <pc:sldMasterMk cId="409400160" sldId="2147483672"/>
            <pc:sldLayoutMk cId="2422200686" sldId="2147483675"/>
          </pc:sldLayoutMkLst>
        </pc:sldLayoutChg>
        <pc:sldLayoutChg chg="add del mod replId">
          <pc:chgData name="Luísa Cristina dos Santos Neves" userId="S::rm551889@fiap.com.br::3c9fa1ab-aa83-42cd-99e9-f6794db929cc" providerId="AD" clId="Web-{E31A8DB1-5A56-65A2-307F-C4AB15C01487}" dt="2025-04-23T21:39:24.094" v="22"/>
          <pc:sldLayoutMkLst>
            <pc:docMk/>
            <pc:sldMasterMk cId="409400160" sldId="2147483672"/>
            <pc:sldLayoutMk cId="1730361648" sldId="2147483676"/>
          </pc:sldLayoutMkLst>
        </pc:sldLayoutChg>
        <pc:sldLayoutChg chg="add del mod replId">
          <pc:chgData name="Luísa Cristina dos Santos Neves" userId="S::rm551889@fiap.com.br::3c9fa1ab-aa83-42cd-99e9-f6794db929cc" providerId="AD" clId="Web-{E31A8DB1-5A56-65A2-307F-C4AB15C01487}" dt="2025-04-23T21:39:24.094" v="22"/>
          <pc:sldLayoutMkLst>
            <pc:docMk/>
            <pc:sldMasterMk cId="409400160" sldId="2147483672"/>
            <pc:sldLayoutMk cId="127138944" sldId="2147483677"/>
          </pc:sldLayoutMkLst>
        </pc:sldLayoutChg>
        <pc:sldLayoutChg chg="add del mod replId">
          <pc:chgData name="Luísa Cristina dos Santos Neves" userId="S::rm551889@fiap.com.br::3c9fa1ab-aa83-42cd-99e9-f6794db929cc" providerId="AD" clId="Web-{E31A8DB1-5A56-65A2-307F-C4AB15C01487}" dt="2025-04-23T21:39:24.094" v="22"/>
          <pc:sldLayoutMkLst>
            <pc:docMk/>
            <pc:sldMasterMk cId="409400160" sldId="2147483672"/>
            <pc:sldLayoutMk cId="2707212763" sldId="2147483678"/>
          </pc:sldLayoutMkLst>
        </pc:sldLayoutChg>
        <pc:sldLayoutChg chg="add del mod replId">
          <pc:chgData name="Luísa Cristina dos Santos Neves" userId="S::rm551889@fiap.com.br::3c9fa1ab-aa83-42cd-99e9-f6794db929cc" providerId="AD" clId="Web-{E31A8DB1-5A56-65A2-307F-C4AB15C01487}" dt="2025-04-23T21:39:24.094" v="22"/>
          <pc:sldLayoutMkLst>
            <pc:docMk/>
            <pc:sldMasterMk cId="409400160" sldId="2147483672"/>
            <pc:sldLayoutMk cId="70108722" sldId="2147483679"/>
          </pc:sldLayoutMkLst>
        </pc:sldLayoutChg>
        <pc:sldLayoutChg chg="add del mod replId">
          <pc:chgData name="Luísa Cristina dos Santos Neves" userId="S::rm551889@fiap.com.br::3c9fa1ab-aa83-42cd-99e9-f6794db929cc" providerId="AD" clId="Web-{E31A8DB1-5A56-65A2-307F-C4AB15C01487}" dt="2025-04-23T21:39:24.094" v="22"/>
          <pc:sldLayoutMkLst>
            <pc:docMk/>
            <pc:sldMasterMk cId="409400160" sldId="2147483672"/>
            <pc:sldLayoutMk cId="3770233404" sldId="2147483680"/>
          </pc:sldLayoutMkLst>
        </pc:sldLayoutChg>
        <pc:sldLayoutChg chg="add del mod replId">
          <pc:chgData name="Luísa Cristina dos Santos Neves" userId="S::rm551889@fiap.com.br::3c9fa1ab-aa83-42cd-99e9-f6794db929cc" providerId="AD" clId="Web-{E31A8DB1-5A56-65A2-307F-C4AB15C01487}" dt="2025-04-23T21:39:24.094" v="22"/>
          <pc:sldLayoutMkLst>
            <pc:docMk/>
            <pc:sldMasterMk cId="409400160" sldId="2147483672"/>
            <pc:sldLayoutMk cId="3998544794" sldId="2147483681"/>
          </pc:sldLayoutMkLst>
        </pc:sldLayoutChg>
        <pc:sldLayoutChg chg="add del mod replId">
          <pc:chgData name="Luísa Cristina dos Santos Neves" userId="S::rm551889@fiap.com.br::3c9fa1ab-aa83-42cd-99e9-f6794db929cc" providerId="AD" clId="Web-{E31A8DB1-5A56-65A2-307F-C4AB15C01487}" dt="2025-04-23T21:39:24.094" v="22"/>
          <pc:sldLayoutMkLst>
            <pc:docMk/>
            <pc:sldMasterMk cId="409400160" sldId="2147483672"/>
            <pc:sldLayoutMk cId="281282509" sldId="2147483682"/>
          </pc:sldLayoutMkLst>
        </pc:sldLayoutChg>
        <pc:sldLayoutChg chg="add del mod replId">
          <pc:chgData name="Luísa Cristina dos Santos Neves" userId="S::rm551889@fiap.com.br::3c9fa1ab-aa83-42cd-99e9-f6794db929cc" providerId="AD" clId="Web-{E31A8DB1-5A56-65A2-307F-C4AB15C01487}" dt="2025-04-23T21:39:24.094" v="22"/>
          <pc:sldLayoutMkLst>
            <pc:docMk/>
            <pc:sldMasterMk cId="409400160" sldId="2147483672"/>
            <pc:sldLayoutMk cId="3295445754" sldId="214748368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23.04.2025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23.04.2025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23.04.2025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23.04.2025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23.04.2025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23.04.2025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23.04.2025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23.04.2025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23.04.2025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23.04.2025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23.04.2025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23.04.2025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  <a:ea typeface="+mj-lt"/>
                <a:cs typeface="+mj-lt"/>
              </a:rPr>
              <a:t>Sistema de Detecção de Quedas em Idosos com Visão Computacional</a:t>
            </a:r>
            <a:endParaRPr lang="pt-BR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87283" y="4191510"/>
            <a:ext cx="9144000" cy="24033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de-DE" sz="2000" dirty="0">
                <a:solidFill>
                  <a:schemeClr val="bg1"/>
                </a:solidFill>
              </a:rPr>
              <a:t>Gabriel Xavier</a:t>
            </a:r>
            <a:endParaRPr lang="pt-BR">
              <a:solidFill>
                <a:schemeClr val="bg1"/>
              </a:solidFill>
            </a:endParaRPr>
          </a:p>
          <a:p>
            <a:pPr algn="r"/>
            <a:r>
              <a:rPr lang="de-DE" sz="2000" dirty="0">
                <a:solidFill>
                  <a:schemeClr val="bg1"/>
                </a:solidFill>
              </a:rPr>
              <a:t>Gustavo Vegi</a:t>
            </a:r>
          </a:p>
          <a:p>
            <a:pPr algn="r"/>
            <a:r>
              <a:rPr lang="de-DE" sz="2000" dirty="0">
                <a:solidFill>
                  <a:schemeClr val="bg1"/>
                </a:solidFill>
              </a:rPr>
              <a:t>Lucas Rodrigues </a:t>
            </a:r>
          </a:p>
          <a:p>
            <a:pPr algn="r"/>
            <a:r>
              <a:rPr lang="de-DE" sz="2000" dirty="0">
                <a:solidFill>
                  <a:schemeClr val="bg1"/>
                </a:solidFill>
              </a:rPr>
              <a:t>Luisa Neves</a:t>
            </a:r>
          </a:p>
          <a:p>
            <a:pPr algn="r"/>
            <a:r>
              <a:rPr lang="de-DE" sz="2000" dirty="0">
                <a:solidFill>
                  <a:schemeClr val="bg1"/>
                </a:solidFill>
              </a:rPr>
              <a:t>Pedro Henrique Silva</a:t>
            </a:r>
          </a:p>
        </p:txBody>
      </p:sp>
      <p:pic>
        <p:nvPicPr>
          <p:cNvPr id="5" name="Imagem 4" descr="Ícone&#10;&#10;O conteúdo gerado por IA pode estar incorreto.">
            <a:extLst>
              <a:ext uri="{FF2B5EF4-FFF2-40B4-BE49-F238E27FC236}">
                <a16:creationId xmlns:a16="http://schemas.microsoft.com/office/drawing/2014/main" id="{CED037E4-4E43-5C40-CE32-5A466EA7E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888" y="5397531"/>
            <a:ext cx="2649209" cy="76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645C3-2E2A-963E-A3FD-1A3E34E07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rgbClr val="F0125C"/>
                </a:solidFill>
                <a:ea typeface="+mj-lt"/>
                <a:cs typeface="+mj-lt"/>
              </a:rPr>
              <a:t>Entendendo o Desafio</a:t>
            </a:r>
            <a:endParaRPr lang="pt-BR">
              <a:solidFill>
                <a:srgbClr val="F0125C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D8EC58-B86C-28DD-59AE-8F606348D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0040"/>
            <a:ext cx="10515600" cy="33736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solidFill>
                  <a:srgbClr val="FFFFFF"/>
                </a:solidFill>
                <a:ea typeface="+mn-lt"/>
                <a:cs typeface="+mn-lt"/>
              </a:rPr>
              <a:t>Desenvolver um sistema de detecção usando visão computacional, IA ou MediaPipe.</a:t>
            </a:r>
            <a:endParaRPr lang="pt-BR" dirty="0">
              <a:solidFill>
                <a:srgbClr val="FFFFFF"/>
              </a:solidFill>
            </a:endParaRPr>
          </a:p>
          <a:p>
            <a:r>
              <a:rPr lang="pt-BR" dirty="0">
                <a:solidFill>
                  <a:srgbClr val="FFFFFF"/>
                </a:solidFill>
                <a:ea typeface="+mn-lt"/>
                <a:cs typeface="+mn-lt"/>
              </a:rPr>
              <a:t>Aplicação em um problema do mundo real com dispositivo IoT.</a:t>
            </a:r>
            <a:endParaRPr lang="pt-BR" dirty="0">
              <a:solidFill>
                <a:srgbClr val="FFFFFF"/>
              </a:solidFill>
            </a:endParaRPr>
          </a:p>
          <a:p>
            <a:r>
              <a:rPr lang="pt-BR" dirty="0">
                <a:solidFill>
                  <a:srgbClr val="FFFFFF"/>
                </a:solidFill>
                <a:ea typeface="+mn-lt"/>
                <a:cs typeface="+mn-lt"/>
              </a:rPr>
              <a:t>Explorar áreas como saúde, segurança, automação industrial, etc.</a:t>
            </a:r>
            <a:endParaRPr lang="pt-BR" dirty="0">
              <a:solidFill>
                <a:srgbClr val="FFFFFF"/>
              </a:solidFill>
            </a:endParaRPr>
          </a:p>
          <a:p>
            <a:r>
              <a:rPr lang="pt-BR" dirty="0">
                <a:solidFill>
                  <a:srgbClr val="FFFFFF"/>
                </a:solidFill>
                <a:ea typeface="+mn-lt"/>
                <a:cs typeface="+mn-lt"/>
              </a:rPr>
              <a:t>Utilizar ferramentas como </a:t>
            </a:r>
            <a:r>
              <a:rPr lang="pt-BR" dirty="0" err="1">
                <a:solidFill>
                  <a:srgbClr val="FFFFFF"/>
                </a:solidFill>
                <a:ea typeface="+mn-lt"/>
                <a:cs typeface="+mn-lt"/>
              </a:rPr>
              <a:t>OpenCV</a:t>
            </a:r>
            <a:r>
              <a:rPr lang="pt-BR" dirty="0">
                <a:solidFill>
                  <a:srgbClr val="FFFFFF"/>
                </a:solidFill>
                <a:ea typeface="+mn-lt"/>
                <a:cs typeface="+mn-lt"/>
              </a:rPr>
              <a:t>, </a:t>
            </a:r>
            <a:r>
              <a:rPr lang="pt-BR" dirty="0" err="1">
                <a:solidFill>
                  <a:srgbClr val="FFFFFF"/>
                </a:solidFill>
                <a:ea typeface="+mn-lt"/>
                <a:cs typeface="+mn-lt"/>
              </a:rPr>
              <a:t>MediaPipe</a:t>
            </a:r>
            <a:r>
              <a:rPr lang="pt-BR" dirty="0">
                <a:solidFill>
                  <a:srgbClr val="FFFFFF"/>
                </a:solidFill>
                <a:ea typeface="+mn-lt"/>
                <a:cs typeface="+mn-lt"/>
              </a:rPr>
              <a:t>, e bibliotecas correlatas.</a:t>
            </a:r>
            <a:endParaRPr lang="pt-BR" dirty="0">
              <a:solidFill>
                <a:srgbClr val="FFFFFF"/>
              </a:solidFill>
            </a:endParaRPr>
          </a:p>
          <a:p>
            <a:endParaRPr lang="pt-B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085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2638BD-DA76-918D-52AB-4F24351B5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0182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rgbClr val="F0125C"/>
                </a:solidFill>
                <a:ea typeface="+mj-lt"/>
                <a:cs typeface="+mj-lt"/>
              </a:rPr>
              <a:t>Proposta de Solução: Detecção de Quedas em Idosos</a:t>
            </a:r>
            <a:endParaRPr lang="pt-BR">
              <a:solidFill>
                <a:srgbClr val="F0125C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09B8D5-8E1A-16D0-1EB4-D6602E21B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7625"/>
            <a:ext cx="10515600" cy="31148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solidFill>
                  <a:schemeClr val="bg1"/>
                </a:solidFill>
                <a:ea typeface="+mn-lt"/>
                <a:cs typeface="+mn-lt"/>
              </a:rPr>
              <a:t>Sistema embarcado para detectar quedas em ambientes residenciais.</a:t>
            </a:r>
            <a:endParaRPr lang="pt-BR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  <a:ea typeface="+mn-lt"/>
                <a:cs typeface="+mn-lt"/>
              </a:rPr>
              <a:t>Utiliza câmeras com processamento de microcontroladores (Arduino).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  <a:ea typeface="+mn-lt"/>
                <a:cs typeface="+mn-lt"/>
              </a:rPr>
              <a:t>Alertas em tempo real enviados por Buzzer.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  <a:ea typeface="+mn-lt"/>
                <a:cs typeface="+mn-lt"/>
              </a:rPr>
              <a:t>Aplicação voltada à saúde e qualidade de vida de idosos.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736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431EBE-DAD2-2080-ED0D-603643F0D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0125C"/>
                </a:solidFill>
                <a:ea typeface="+mj-lt"/>
                <a:cs typeface="+mj-lt"/>
              </a:rPr>
              <a:t>Como Funciona?</a:t>
            </a:r>
            <a:endParaRPr lang="pt-BR" dirty="0">
              <a:solidFill>
                <a:srgbClr val="F0125C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E47738-B9BF-96E8-9284-1940FFBD8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3814"/>
            <a:ext cx="10515600" cy="30573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b="1" dirty="0">
                <a:solidFill>
                  <a:schemeClr val="bg1"/>
                </a:solidFill>
                <a:ea typeface="+mn-lt"/>
                <a:cs typeface="+mn-lt"/>
              </a:rPr>
              <a:t>MediaPipe:</a:t>
            </a:r>
            <a:r>
              <a:rPr lang="pt-BR" dirty="0">
                <a:solidFill>
                  <a:schemeClr val="bg1"/>
                </a:solidFill>
                <a:ea typeface="+mn-lt"/>
                <a:cs typeface="+mn-lt"/>
              </a:rPr>
              <a:t> para detecção de poses e análise corporal.</a:t>
            </a:r>
            <a:endParaRPr lang="pt-BR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  <a:ea typeface="+mn-lt"/>
                <a:cs typeface="+mn-lt"/>
              </a:rPr>
              <a:t>Classificação de Posições:</a:t>
            </a:r>
            <a:r>
              <a:rPr lang="pt-BR" dirty="0">
                <a:solidFill>
                  <a:schemeClr val="bg1"/>
                </a:solidFill>
                <a:ea typeface="+mn-lt"/>
                <a:cs typeface="+mn-lt"/>
              </a:rPr>
              <a:t> em pé, sentado, deitado normalmente ou em queda.</a:t>
            </a:r>
            <a:endParaRPr lang="pt-BR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  <a:ea typeface="+mn-lt"/>
                <a:cs typeface="+mn-lt"/>
              </a:rPr>
              <a:t>Detecção de Padrões:</a:t>
            </a:r>
            <a:r>
              <a:rPr lang="pt-BR" dirty="0">
                <a:solidFill>
                  <a:schemeClr val="bg1"/>
                </a:solidFill>
                <a:ea typeface="+mn-lt"/>
                <a:cs typeface="+mn-lt"/>
              </a:rPr>
              <a:t> ângulo corporal incomum, ausência de movimento.</a:t>
            </a:r>
            <a:endParaRPr lang="pt-BR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  <a:ea typeface="+mn-lt"/>
                <a:cs typeface="+mn-lt"/>
              </a:rPr>
              <a:t>Microcontroladores:</a:t>
            </a:r>
            <a:r>
              <a:rPr lang="pt-BR" dirty="0">
                <a:solidFill>
                  <a:schemeClr val="bg1"/>
                </a:solidFill>
                <a:ea typeface="+mn-lt"/>
                <a:cs typeface="+mn-lt"/>
              </a:rPr>
              <a:t> integração com Arduino.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067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Ícone&#10;&#10;O conteúdo gerado por IA pode estar incorreto.">
            <a:extLst>
              <a:ext uri="{FF2B5EF4-FFF2-40B4-BE49-F238E27FC236}">
                <a16:creationId xmlns:a16="http://schemas.microsoft.com/office/drawing/2014/main" id="{BE539B48-3E12-664F-DB01-BC37D9DAF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397" y="5670701"/>
            <a:ext cx="2649209" cy="764337"/>
          </a:xfrm>
          <a:prstGeom prst="rect">
            <a:avLst/>
          </a:prstGeom>
        </p:spPr>
      </p:pic>
      <p:sp>
        <p:nvSpPr>
          <p:cNvPr id="9" name="Título 8">
            <a:extLst>
              <a:ext uri="{FF2B5EF4-FFF2-40B4-BE49-F238E27FC236}">
                <a16:creationId xmlns:a16="http://schemas.microsoft.com/office/drawing/2014/main" id="{10DAAC4D-7D96-FB9E-002E-94B32A0DC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635" y="2320447"/>
            <a:ext cx="6964394" cy="1339940"/>
          </a:xfrm>
        </p:spPr>
        <p:txBody>
          <a:bodyPr>
            <a:noAutofit/>
          </a:bodyPr>
          <a:lstStyle/>
          <a:p>
            <a:r>
              <a:rPr lang="pt-BR" sz="6000" dirty="0">
                <a:solidFill>
                  <a:schemeClr val="bg1"/>
                </a:solidFill>
              </a:rPr>
              <a:t>Mostrando na Prática!</a:t>
            </a:r>
          </a:p>
        </p:txBody>
      </p:sp>
    </p:spTree>
    <p:extLst>
      <p:ext uri="{BB962C8B-B14F-4D97-AF65-F5344CB8AC3E}">
        <p14:creationId xmlns:p14="http://schemas.microsoft.com/office/powerpoint/2010/main" val="863355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Sistema de Detecção de Quedas em Idosos com Visão Computacional</vt:lpstr>
      <vt:lpstr>Entendendo o Desafio</vt:lpstr>
      <vt:lpstr>Proposta de Solução: Detecção de Quedas em Idosos</vt:lpstr>
      <vt:lpstr>Como Funciona?</vt:lpstr>
      <vt:lpstr>Mostrando na Prática!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143</cp:revision>
  <dcterms:created xsi:type="dcterms:W3CDTF">2025-04-23T20:58:13Z</dcterms:created>
  <dcterms:modified xsi:type="dcterms:W3CDTF">2025-04-23T22:18:12Z</dcterms:modified>
</cp:coreProperties>
</file>