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11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7C8DF-6AC0-445F-A1A5-E8329C02DDE2}" type="datetimeFigureOut">
              <a:rPr lang="pt-BR" smtClean="0"/>
              <a:t>31/10/2019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EEEE2-E165-4D02-B046-D46AB94DA6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4704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7C8DF-6AC0-445F-A1A5-E8329C02DDE2}" type="datetimeFigureOut">
              <a:rPr lang="pt-BR" smtClean="0"/>
              <a:t>31/10/2019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EEEE2-E165-4D02-B046-D46AB94DA6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6569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7C8DF-6AC0-445F-A1A5-E8329C02DDE2}" type="datetimeFigureOut">
              <a:rPr lang="pt-BR" smtClean="0"/>
              <a:t>31/10/2019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EEEE2-E165-4D02-B046-D46AB94DA6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5057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7C8DF-6AC0-445F-A1A5-E8329C02DDE2}" type="datetimeFigureOut">
              <a:rPr lang="pt-BR" smtClean="0"/>
              <a:t>31/10/2019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EEEE2-E165-4D02-B046-D46AB94DA6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2941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7C8DF-6AC0-445F-A1A5-E8329C02DDE2}" type="datetimeFigureOut">
              <a:rPr lang="pt-BR" smtClean="0"/>
              <a:t>31/10/2019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EEEE2-E165-4D02-B046-D46AB94DA6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7575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7C8DF-6AC0-445F-A1A5-E8329C02DDE2}" type="datetimeFigureOut">
              <a:rPr lang="pt-BR" smtClean="0"/>
              <a:t>31/10/2019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EEEE2-E165-4D02-B046-D46AB94DA6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2203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7C8DF-6AC0-445F-A1A5-E8329C02DDE2}" type="datetimeFigureOut">
              <a:rPr lang="pt-BR" smtClean="0"/>
              <a:t>31/10/2019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EEEE2-E165-4D02-B046-D46AB94DA6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6281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7C8DF-6AC0-445F-A1A5-E8329C02DDE2}" type="datetimeFigureOut">
              <a:rPr lang="pt-BR" smtClean="0"/>
              <a:t>31/10/2019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EEEE2-E165-4D02-B046-D46AB94DA6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9586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7C8DF-6AC0-445F-A1A5-E8329C02DDE2}" type="datetimeFigureOut">
              <a:rPr lang="pt-BR" smtClean="0"/>
              <a:t>31/10/2019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EEEE2-E165-4D02-B046-D46AB94DA6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2464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7C8DF-6AC0-445F-A1A5-E8329C02DDE2}" type="datetimeFigureOut">
              <a:rPr lang="pt-BR" smtClean="0"/>
              <a:t>31/10/2019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EEEE2-E165-4D02-B046-D46AB94DA6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8955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7C8DF-6AC0-445F-A1A5-E8329C02DDE2}" type="datetimeFigureOut">
              <a:rPr lang="pt-BR" smtClean="0"/>
              <a:t>31/10/2019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EEEE2-E165-4D02-B046-D46AB94DA6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1669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67C8DF-6AC0-445F-A1A5-E8329C02DDE2}" type="datetimeFigureOut">
              <a:rPr lang="pt-BR" smtClean="0"/>
              <a:t>31/10/2019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DEEEE2-E165-4D02-B046-D46AB94DA6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8128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228576"/>
            <a:ext cx="6629424" cy="6629424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806" y="5445224"/>
            <a:ext cx="1804002" cy="1176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65571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Apresentação na tela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Usuario</dc:creator>
  <cp:lastModifiedBy>Patricia Paiva Corsetti De Almeida</cp:lastModifiedBy>
  <cp:revision>2</cp:revision>
  <dcterms:created xsi:type="dcterms:W3CDTF">2019-10-29T18:35:45Z</dcterms:created>
  <dcterms:modified xsi:type="dcterms:W3CDTF">2019-10-31T17:29:54Z</dcterms:modified>
</cp:coreProperties>
</file>