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vo" charset="1" panose="02000000000000000000"/>
      <p:regular r:id="rId10"/>
    </p:embeddedFont>
    <p:embeddedFont>
      <p:font typeface="Arvo Bold" charset="1" panose="02000000000000000000"/>
      <p:regular r:id="rId11"/>
    </p:embeddedFont>
    <p:embeddedFont>
      <p:font typeface="Arvo Italics" charset="1" panose="02000000000000000000"/>
      <p:regular r:id="rId12"/>
    </p:embeddedFont>
    <p:embeddedFont>
      <p:font typeface="Arvo Bold Italics" charset="1" panose="02000000000000000000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Arial Italics" charset="1" panose="020B0502020202090204"/>
      <p:regular r:id="rId16"/>
    </p:embeddedFont>
    <p:embeddedFont>
      <p:font typeface="Arial Bold Italics" charset="1" panose="020B080202020209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Light" charset="1" panose="020B0306030504020204"/>
      <p:regular r:id="rId22"/>
    </p:embeddedFont>
    <p:embeddedFont>
      <p:font typeface="Open Sans Light Italics" charset="1" panose="020B0306030504020204"/>
      <p:regular r:id="rId23"/>
    </p:embeddedFont>
    <p:embeddedFont>
      <p:font typeface="Open Sans Ultra-Bold" charset="1" panose="00000000000000000000"/>
      <p:regular r:id="rId24"/>
    </p:embeddedFont>
    <p:embeddedFont>
      <p:font typeface="Open Sans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hat.openai.com/share/ef17ad4a-53db-407c-a56d-21ed47104ce8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16" Target="../media/image32.png" Type="http://schemas.openxmlformats.org/officeDocument/2006/relationships/image"/><Relationship Id="rId17" Target="../media/image33.svg" Type="http://schemas.openxmlformats.org/officeDocument/2006/relationships/image"/><Relationship Id="rId18" Target="../media/image34.png" Type="http://schemas.openxmlformats.org/officeDocument/2006/relationships/image"/><Relationship Id="rId19" Target="../media/image35.svg" Type="http://schemas.openxmlformats.org/officeDocument/2006/relationships/image"/><Relationship Id="rId2" Target="../media/image18.png" Type="http://schemas.openxmlformats.org/officeDocument/2006/relationships/image"/><Relationship Id="rId20" Target="../media/image36.png" Type="http://schemas.openxmlformats.org/officeDocument/2006/relationships/image"/><Relationship Id="rId21" Target="../media/image37.svg" Type="http://schemas.openxmlformats.org/officeDocument/2006/relationships/image"/><Relationship Id="rId22" Target="../media/image38.png" Type="http://schemas.openxmlformats.org/officeDocument/2006/relationships/image"/><Relationship Id="rId23" Target="../media/image39.svg" Type="http://schemas.openxmlformats.org/officeDocument/2006/relationships/image"/><Relationship Id="rId24" Target="../media/image40.png" Type="http://schemas.openxmlformats.org/officeDocument/2006/relationships/image"/><Relationship Id="rId25" Target="../media/image41.svg" Type="http://schemas.openxmlformats.org/officeDocument/2006/relationships/image"/><Relationship Id="rId26" Target="../media/image42.png" Type="http://schemas.openxmlformats.org/officeDocument/2006/relationships/image"/><Relationship Id="rId27" Target="../media/image43.svg" Type="http://schemas.openxmlformats.org/officeDocument/2006/relationships/image"/><Relationship Id="rId28" Target="../media/image44.png" Type="http://schemas.openxmlformats.org/officeDocument/2006/relationships/image"/><Relationship Id="rId29" Target="../media/image45.svg" Type="http://schemas.openxmlformats.org/officeDocument/2006/relationships/image"/><Relationship Id="rId3" Target="../media/image19.svg" Type="http://schemas.openxmlformats.org/officeDocument/2006/relationships/image"/><Relationship Id="rId30" Target="../media/image46.png" Type="http://schemas.openxmlformats.org/officeDocument/2006/relationships/image"/><Relationship Id="rId31" Target="../media/image47.svg" Type="http://schemas.openxmlformats.org/officeDocument/2006/relationships/image"/><Relationship Id="rId32" Target="../media/image48.png" Type="http://schemas.openxmlformats.org/officeDocument/2006/relationships/image"/><Relationship Id="rId33" Target="../media/image49.svg" Type="http://schemas.openxmlformats.org/officeDocument/2006/relationships/image"/><Relationship Id="rId34" Target="../media/image50.png" Type="http://schemas.openxmlformats.org/officeDocument/2006/relationships/image"/><Relationship Id="rId35" Target="../media/image51.svg" Type="http://schemas.openxmlformats.org/officeDocument/2006/relationships/image"/><Relationship Id="rId36" Target="../media/image52.png" Type="http://schemas.openxmlformats.org/officeDocument/2006/relationships/image"/><Relationship Id="rId37" Target="../media/image53.svg" Type="http://schemas.openxmlformats.org/officeDocument/2006/relationships/image"/><Relationship Id="rId38" Target="../media/image54.png" Type="http://schemas.openxmlformats.org/officeDocument/2006/relationships/image"/><Relationship Id="rId39" Target="../media/image55.svg" Type="http://schemas.openxmlformats.org/officeDocument/2006/relationships/image"/><Relationship Id="rId4" Target="../media/image20.png" Type="http://schemas.openxmlformats.org/officeDocument/2006/relationships/image"/><Relationship Id="rId40" Target="../media/image56.png" Type="http://schemas.openxmlformats.org/officeDocument/2006/relationships/image"/><Relationship Id="rId41" Target="../media/image57.svg" Type="http://schemas.openxmlformats.org/officeDocument/2006/relationships/image"/><Relationship Id="rId42" Target="../media/image58.png" Type="http://schemas.openxmlformats.org/officeDocument/2006/relationships/image"/><Relationship Id="rId43" Target="../media/image59.svg" Type="http://schemas.openxmlformats.org/officeDocument/2006/relationships/image"/><Relationship Id="rId44" Target="../media/image60.png" Type="http://schemas.openxmlformats.org/officeDocument/2006/relationships/image"/><Relationship Id="rId45" Target="../media/image61.svg" Type="http://schemas.openxmlformats.org/officeDocument/2006/relationships/image"/><Relationship Id="rId46" Target="../media/image62.png" Type="http://schemas.openxmlformats.org/officeDocument/2006/relationships/image"/><Relationship Id="rId47" Target="../media/image63.svg" Type="http://schemas.openxmlformats.org/officeDocument/2006/relationships/image"/><Relationship Id="rId48" Target="../media/image64.png" Type="http://schemas.openxmlformats.org/officeDocument/2006/relationships/image"/><Relationship Id="rId49" Target="../media/image65.svg" Type="http://schemas.openxmlformats.org/officeDocument/2006/relationships/image"/><Relationship Id="rId5" Target="../media/image21.svg" Type="http://schemas.openxmlformats.org/officeDocument/2006/relationships/image"/><Relationship Id="rId50" Target="../media/image66.png" Type="http://schemas.openxmlformats.org/officeDocument/2006/relationships/image"/><Relationship Id="rId51" Target="../media/image67.svg" Type="http://schemas.openxmlformats.org/officeDocument/2006/relationships/image"/><Relationship Id="rId52" Target="../media/image68.png" Type="http://schemas.openxmlformats.org/officeDocument/2006/relationships/image"/><Relationship Id="rId53" Target="../media/image69.svg" Type="http://schemas.openxmlformats.org/officeDocument/2006/relationships/image"/><Relationship Id="rId54" Target="../media/image70.png" Type="http://schemas.openxmlformats.org/officeDocument/2006/relationships/image"/><Relationship Id="rId55" Target="../media/image71.svg" Type="http://schemas.openxmlformats.org/officeDocument/2006/relationships/image"/><Relationship Id="rId56" Target="../media/image72.png" Type="http://schemas.openxmlformats.org/officeDocument/2006/relationships/image"/><Relationship Id="rId57" Target="../media/image73.svg" Type="http://schemas.openxmlformats.org/officeDocument/2006/relationships/image"/><Relationship Id="rId58" Target="../media/image74.png" Type="http://schemas.openxmlformats.org/officeDocument/2006/relationships/image"/><Relationship Id="rId59" Target="../media/image75.svg" Type="http://schemas.openxmlformats.org/officeDocument/2006/relationships/image"/><Relationship Id="rId6" Target="../media/image22.png" Type="http://schemas.openxmlformats.org/officeDocument/2006/relationships/image"/><Relationship Id="rId60" Target="../media/image76.png" Type="http://schemas.openxmlformats.org/officeDocument/2006/relationships/image"/><Relationship Id="rId61" Target="../media/image77.sv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C2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43518" y="4229100"/>
            <a:ext cx="7915782" cy="2335340"/>
            <a:chOff x="0" y="0"/>
            <a:chExt cx="10554376" cy="31137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0"/>
              <a:ext cx="10554376" cy="2247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 spc="-420">
                  <a:solidFill>
                    <a:srgbClr val="FFF2EC"/>
                  </a:solidFill>
                  <a:latin typeface="Arvo"/>
                </a:rPr>
                <a:t>WOOVE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2413000"/>
              <a:ext cx="865632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58206" y="352093"/>
              <a:ext cx="1622495" cy="2761693"/>
            </a:xfrm>
            <a:custGeom>
              <a:avLst/>
              <a:gdLst/>
              <a:ahLst/>
              <a:cxnLst/>
              <a:rect r="r" b="b" t="t" l="l"/>
              <a:pathLst>
                <a:path h="2761693" w="1622495">
                  <a:moveTo>
                    <a:pt x="0" y="0"/>
                  </a:moveTo>
                  <a:lnTo>
                    <a:pt x="1622494" y="0"/>
                  </a:lnTo>
                  <a:lnTo>
                    <a:pt x="1622494" y="2761693"/>
                  </a:lnTo>
                  <a:lnTo>
                    <a:pt x="0" y="27616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70725" y="3604213"/>
            <a:ext cx="1497550" cy="1249773"/>
          </a:xfrm>
          <a:custGeom>
            <a:avLst/>
            <a:gdLst/>
            <a:ahLst/>
            <a:cxnLst/>
            <a:rect r="r" b="b" t="t" l="l"/>
            <a:pathLst>
              <a:path h="1249773" w="1497550">
                <a:moveTo>
                  <a:pt x="0" y="0"/>
                </a:moveTo>
                <a:lnTo>
                  <a:pt x="1497550" y="0"/>
                </a:lnTo>
                <a:lnTo>
                  <a:pt x="1497550" y="1249774"/>
                </a:lnTo>
                <a:lnTo>
                  <a:pt x="0" y="124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418872" y="991376"/>
            <a:ext cx="2840428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94208" y="225123"/>
            <a:ext cx="1668985" cy="1607154"/>
            <a:chOff x="0" y="0"/>
            <a:chExt cx="2225313" cy="2142872"/>
          </a:xfrm>
        </p:grpSpPr>
        <p:sp>
          <p:nvSpPr>
            <p:cNvPr name="AutoShape 9" id="9"/>
            <p:cNvSpPr/>
            <p:nvPr/>
          </p:nvSpPr>
          <p:spPr>
            <a:xfrm>
              <a:off x="25400" y="25400"/>
              <a:ext cx="219991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25400" y="25400"/>
              <a:ext cx="0" cy="2117472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6424808" y="8454723"/>
            <a:ext cx="1668985" cy="1607154"/>
            <a:chOff x="0" y="0"/>
            <a:chExt cx="2225313" cy="2142872"/>
          </a:xfrm>
        </p:grpSpPr>
        <p:sp>
          <p:nvSpPr>
            <p:cNvPr name="AutoShape 12" id="12"/>
            <p:cNvSpPr/>
            <p:nvPr/>
          </p:nvSpPr>
          <p:spPr>
            <a:xfrm>
              <a:off x="25400" y="25400"/>
              <a:ext cx="219991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5400" y="25400"/>
              <a:ext cx="0" cy="2117472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260" y="0"/>
            <a:ext cx="17246227" cy="10287000"/>
          </a:xfrm>
          <a:custGeom>
            <a:avLst/>
            <a:gdLst/>
            <a:ahLst/>
            <a:cxnLst/>
            <a:rect r="r" b="b" t="t" l="l"/>
            <a:pathLst>
              <a:path h="10287000" w="17246227">
                <a:moveTo>
                  <a:pt x="0" y="0"/>
                </a:moveTo>
                <a:lnTo>
                  <a:pt x="17246227" y="0"/>
                </a:lnTo>
                <a:lnTo>
                  <a:pt x="172462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4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999" y="704108"/>
            <a:ext cx="5818520" cy="75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5683" spc="-198" u="sng">
                <a:solidFill>
                  <a:srgbClr val="624789"/>
                </a:solidFill>
                <a:latin typeface="Arvo"/>
              </a:rPr>
              <a:t>Tela do Usuário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0"/>
            <a:ext cx="17259300" cy="10275382"/>
          </a:xfrm>
          <a:custGeom>
            <a:avLst/>
            <a:gdLst/>
            <a:ahLst/>
            <a:cxnLst/>
            <a:rect r="r" b="b" t="t" l="l"/>
            <a:pathLst>
              <a:path h="10275382" w="17259300">
                <a:moveTo>
                  <a:pt x="0" y="0"/>
                </a:moveTo>
                <a:lnTo>
                  <a:pt x="17259300" y="0"/>
                </a:lnTo>
                <a:lnTo>
                  <a:pt x="17259300" y="10275382"/>
                </a:lnTo>
                <a:lnTo>
                  <a:pt x="0" y="10275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9960" y="0"/>
            <a:ext cx="12475723" cy="10287000"/>
          </a:xfrm>
          <a:custGeom>
            <a:avLst/>
            <a:gdLst/>
            <a:ahLst/>
            <a:cxnLst/>
            <a:rect r="r" b="b" t="t" l="l"/>
            <a:pathLst>
              <a:path h="10287000" w="12475723">
                <a:moveTo>
                  <a:pt x="0" y="0"/>
                </a:moveTo>
                <a:lnTo>
                  <a:pt x="12475723" y="0"/>
                </a:lnTo>
                <a:lnTo>
                  <a:pt x="12475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0589" y="9585930"/>
            <a:ext cx="16866811" cy="952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11884"/>
            <a:ext cx="6930255" cy="86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88"/>
              </a:lnSpc>
            </a:pPr>
            <a:r>
              <a:rPr lang="en-US" sz="6488" spc="-194" u="sng">
                <a:solidFill>
                  <a:srgbClr val="010101"/>
                </a:solidFill>
                <a:latin typeface="Arvo"/>
              </a:rPr>
              <a:t>Links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A78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079613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748788" y="1003901"/>
            <a:ext cx="6510512" cy="1536816"/>
            <a:chOff x="0" y="0"/>
            <a:chExt cx="8680682" cy="20490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3350"/>
              <a:ext cx="8680682" cy="88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95648"/>
              <a:ext cx="8680682" cy="853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20"/>
                </a:lnSpc>
              </a:pPr>
              <a:r>
                <a:rPr lang="en-US" sz="1800" spc="-18">
                  <a:solidFill>
                    <a:srgbClr val="000000"/>
                  </a:solidFill>
                  <a:latin typeface="Arial"/>
                </a:rPr>
                <a:t>Expound on your objectives. Make sure they're specific measurable, and timely.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48788" y="3725661"/>
            <a:ext cx="6510512" cy="2108316"/>
            <a:chOff x="0" y="0"/>
            <a:chExt cx="8680682" cy="281108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8680682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5000" spc="-175">
                  <a:solidFill>
                    <a:srgbClr val="FFF2EC"/>
                  </a:solidFill>
                  <a:latin typeface="Arvo"/>
                </a:rPr>
                <a:t>Reach a younger audience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57648"/>
              <a:ext cx="8680682" cy="853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20"/>
                </a:lnSpc>
              </a:pPr>
              <a:r>
                <a:rPr lang="en-US" sz="1800" spc="-18">
                  <a:solidFill>
                    <a:srgbClr val="000000"/>
                  </a:solidFill>
                  <a:latin typeface="Arial"/>
                </a:rPr>
                <a:t>Expound on your objectives. Make sure they're specific measurable, and timely.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48788" y="6447422"/>
            <a:ext cx="6510512" cy="2108316"/>
            <a:chOff x="0" y="0"/>
            <a:chExt cx="8680682" cy="281108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8680682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5000" spc="-175">
                  <a:solidFill>
                    <a:srgbClr val="FFF2EC"/>
                  </a:solidFill>
                  <a:latin typeface="Arvo"/>
                </a:rPr>
                <a:t>Increase online store sales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57648"/>
              <a:ext cx="8680682" cy="853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20"/>
                </a:lnSpc>
              </a:pPr>
              <a:r>
                <a:rPr lang="en-US" sz="1800" spc="-18">
                  <a:solidFill>
                    <a:srgbClr val="000000"/>
                  </a:solidFill>
                  <a:latin typeface="Arial"/>
                </a:rPr>
                <a:t>Expound on your objectives. Make sure they're specific measurable, and timely.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940459"/>
            <a:ext cx="9720088" cy="124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9100" spc="-273">
                <a:solidFill>
                  <a:srgbClr val="FFF2EC"/>
                </a:solidFill>
                <a:latin typeface="Arvo"/>
              </a:rPr>
              <a:t>Nossos objetivos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13387" y="9370542"/>
            <a:ext cx="1745913" cy="305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31"/>
              </a:lnSpc>
            </a:pPr>
            <a:r>
              <a:rPr lang="en-US" sz="2199" spc="-98">
                <a:solidFill>
                  <a:srgbClr val="FFF2EC"/>
                </a:solidFill>
                <a:latin typeface="Arvo Bold"/>
              </a:rPr>
              <a:t>schematiq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315805"/>
            <a:ext cx="6225357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 spc="-18" u="sng">
                <a:solidFill>
                  <a:srgbClr val="FFF2EC"/>
                </a:solidFill>
                <a:latin typeface="Arial"/>
              </a:rPr>
              <a:t>Back to Agenda Page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1958" y="4274503"/>
            <a:ext cx="95840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FFFFFF"/>
                </a:solidFill>
                <a:latin typeface="Open Sans Bold"/>
                <a:hlinkClick r:id="rId2" tooltip="https://chat.openai.com/share/ef17ad4a-53db-407c-a56d-21ed47104ce8"/>
              </a:rPr>
              <a:t>Inserir um título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0589" y="9585930"/>
            <a:ext cx="16866811" cy="952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10584" y="710595"/>
            <a:ext cx="9532756" cy="2353884"/>
            <a:chOff x="0" y="0"/>
            <a:chExt cx="12710342" cy="313851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12710342" cy="1856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99"/>
                </a:lnSpc>
              </a:pPr>
              <a:r>
                <a:rPr lang="en-US" sz="9999" spc="-299">
                  <a:solidFill>
                    <a:srgbClr val="010101"/>
                  </a:solidFill>
                  <a:latin typeface="Arvo Medium"/>
                </a:rPr>
                <a:t>Resource Page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43891"/>
              <a:ext cx="12710342" cy="994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</a:pPr>
              <a:r>
                <a:rPr lang="en-US" sz="2199" spc="-87" u="none">
                  <a:solidFill>
                    <a:srgbClr val="010101"/>
                  </a:solidFill>
                  <a:latin typeface="Arial"/>
                </a:rPr>
                <a:t>Use these design resources in your Canva Presentation.</a:t>
              </a:r>
            </a:p>
            <a:p>
              <a:pPr marL="0" indent="0" lvl="0">
                <a:lnSpc>
                  <a:spcPts val="2859"/>
                </a:lnSpc>
              </a:pPr>
              <a:r>
                <a:rPr lang="en-US" sz="2199" spc="-87" u="none">
                  <a:solidFill>
                    <a:srgbClr val="010101"/>
                  </a:solidFill>
                  <a:latin typeface="Arial"/>
                </a:rPr>
                <a:t>Happy designing! Delete or hide this page before presenting.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0589" y="9585930"/>
            <a:ext cx="16866811" cy="9525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10584" y="3996445"/>
            <a:ext cx="1230079" cy="1131673"/>
          </a:xfrm>
          <a:custGeom>
            <a:avLst/>
            <a:gdLst/>
            <a:ahLst/>
            <a:cxnLst/>
            <a:rect r="r" b="b" t="t" l="l"/>
            <a:pathLst>
              <a:path h="1131673" w="1230079">
                <a:moveTo>
                  <a:pt x="0" y="0"/>
                </a:moveTo>
                <a:lnTo>
                  <a:pt x="1230079" y="0"/>
                </a:lnTo>
                <a:lnTo>
                  <a:pt x="123007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96936" y="3996445"/>
            <a:ext cx="1049369" cy="1131673"/>
          </a:xfrm>
          <a:custGeom>
            <a:avLst/>
            <a:gdLst/>
            <a:ahLst/>
            <a:cxnLst/>
            <a:rect r="r" b="b" t="t" l="l"/>
            <a:pathLst>
              <a:path h="1131673" w="1049369">
                <a:moveTo>
                  <a:pt x="0" y="0"/>
                </a:moveTo>
                <a:lnTo>
                  <a:pt x="1049369" y="0"/>
                </a:lnTo>
                <a:lnTo>
                  <a:pt x="104936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02578" y="3996445"/>
            <a:ext cx="1026736" cy="1131673"/>
          </a:xfrm>
          <a:custGeom>
            <a:avLst/>
            <a:gdLst/>
            <a:ahLst/>
            <a:cxnLst/>
            <a:rect r="r" b="b" t="t" l="l"/>
            <a:pathLst>
              <a:path h="1131673" w="1026736">
                <a:moveTo>
                  <a:pt x="0" y="0"/>
                </a:moveTo>
                <a:lnTo>
                  <a:pt x="1026736" y="0"/>
                </a:lnTo>
                <a:lnTo>
                  <a:pt x="1026736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5587" y="3996445"/>
            <a:ext cx="1318687" cy="1131673"/>
          </a:xfrm>
          <a:custGeom>
            <a:avLst/>
            <a:gdLst/>
            <a:ahLst/>
            <a:cxnLst/>
            <a:rect r="r" b="b" t="t" l="l"/>
            <a:pathLst>
              <a:path h="1131673" w="1318687">
                <a:moveTo>
                  <a:pt x="0" y="0"/>
                </a:moveTo>
                <a:lnTo>
                  <a:pt x="1318686" y="0"/>
                </a:lnTo>
                <a:lnTo>
                  <a:pt x="1318686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60546" y="3996445"/>
            <a:ext cx="991757" cy="1131673"/>
          </a:xfrm>
          <a:custGeom>
            <a:avLst/>
            <a:gdLst/>
            <a:ahLst/>
            <a:cxnLst/>
            <a:rect r="r" b="b" t="t" l="l"/>
            <a:pathLst>
              <a:path h="1131673" w="991757">
                <a:moveTo>
                  <a:pt x="0" y="0"/>
                </a:moveTo>
                <a:lnTo>
                  <a:pt x="991757" y="0"/>
                </a:lnTo>
                <a:lnTo>
                  <a:pt x="99175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8575" y="3996445"/>
            <a:ext cx="1026736" cy="1131673"/>
          </a:xfrm>
          <a:custGeom>
            <a:avLst/>
            <a:gdLst/>
            <a:ahLst/>
            <a:cxnLst/>
            <a:rect r="r" b="b" t="t" l="l"/>
            <a:pathLst>
              <a:path h="1131673" w="1026736">
                <a:moveTo>
                  <a:pt x="0" y="0"/>
                </a:moveTo>
                <a:lnTo>
                  <a:pt x="1026736" y="0"/>
                </a:lnTo>
                <a:lnTo>
                  <a:pt x="1026736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91584" y="3996445"/>
            <a:ext cx="952663" cy="1131673"/>
          </a:xfrm>
          <a:custGeom>
            <a:avLst/>
            <a:gdLst/>
            <a:ahLst/>
            <a:cxnLst/>
            <a:rect r="r" b="b" t="t" l="l"/>
            <a:pathLst>
              <a:path h="1131673" w="952663">
                <a:moveTo>
                  <a:pt x="0" y="0"/>
                </a:moveTo>
                <a:lnTo>
                  <a:pt x="952663" y="0"/>
                </a:lnTo>
                <a:lnTo>
                  <a:pt x="952663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00520" y="3996445"/>
            <a:ext cx="1146262" cy="1131673"/>
          </a:xfrm>
          <a:custGeom>
            <a:avLst/>
            <a:gdLst/>
            <a:ahLst/>
            <a:cxnLst/>
            <a:rect r="r" b="b" t="t" l="l"/>
            <a:pathLst>
              <a:path h="1131673" w="1146262">
                <a:moveTo>
                  <a:pt x="0" y="0"/>
                </a:moveTo>
                <a:lnTo>
                  <a:pt x="1146261" y="0"/>
                </a:lnTo>
                <a:lnTo>
                  <a:pt x="1146261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03054" y="3996445"/>
            <a:ext cx="1125500" cy="1131673"/>
          </a:xfrm>
          <a:custGeom>
            <a:avLst/>
            <a:gdLst/>
            <a:ahLst/>
            <a:cxnLst/>
            <a:rect r="r" b="b" t="t" l="l"/>
            <a:pathLst>
              <a:path h="1131673" w="1125500">
                <a:moveTo>
                  <a:pt x="0" y="0"/>
                </a:moveTo>
                <a:lnTo>
                  <a:pt x="1125500" y="0"/>
                </a:lnTo>
                <a:lnTo>
                  <a:pt x="1125500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0584" y="5754604"/>
            <a:ext cx="1370969" cy="1131673"/>
          </a:xfrm>
          <a:custGeom>
            <a:avLst/>
            <a:gdLst/>
            <a:ahLst/>
            <a:cxnLst/>
            <a:rect r="r" b="b" t="t" l="l"/>
            <a:pathLst>
              <a:path h="1131673" w="1370969">
                <a:moveTo>
                  <a:pt x="0" y="0"/>
                </a:moveTo>
                <a:lnTo>
                  <a:pt x="1370969" y="0"/>
                </a:lnTo>
                <a:lnTo>
                  <a:pt x="137096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86383" y="5754604"/>
            <a:ext cx="1094636" cy="1131673"/>
          </a:xfrm>
          <a:custGeom>
            <a:avLst/>
            <a:gdLst/>
            <a:ahLst/>
            <a:cxnLst/>
            <a:rect r="r" b="b" t="t" l="l"/>
            <a:pathLst>
              <a:path h="1131673" w="1094636">
                <a:moveTo>
                  <a:pt x="0" y="0"/>
                </a:moveTo>
                <a:lnTo>
                  <a:pt x="1094637" y="0"/>
                </a:lnTo>
                <a:lnTo>
                  <a:pt x="109463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385850" y="5754604"/>
            <a:ext cx="1174377" cy="1131673"/>
          </a:xfrm>
          <a:custGeom>
            <a:avLst/>
            <a:gdLst/>
            <a:ahLst/>
            <a:cxnLst/>
            <a:rect r="r" b="b" t="t" l="l"/>
            <a:pathLst>
              <a:path h="1131673" w="1174377">
                <a:moveTo>
                  <a:pt x="0" y="0"/>
                </a:moveTo>
                <a:lnTo>
                  <a:pt x="1174377" y="0"/>
                </a:lnTo>
                <a:lnTo>
                  <a:pt x="117437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65057" y="5754604"/>
            <a:ext cx="1227653" cy="1131673"/>
          </a:xfrm>
          <a:custGeom>
            <a:avLst/>
            <a:gdLst/>
            <a:ahLst/>
            <a:cxnLst/>
            <a:rect r="r" b="b" t="t" l="l"/>
            <a:pathLst>
              <a:path h="1131673" w="1227653">
                <a:moveTo>
                  <a:pt x="0" y="0"/>
                </a:moveTo>
                <a:lnTo>
                  <a:pt x="1227653" y="0"/>
                </a:lnTo>
                <a:lnTo>
                  <a:pt x="1227653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97540" y="5754604"/>
            <a:ext cx="1294013" cy="1131673"/>
          </a:xfrm>
          <a:custGeom>
            <a:avLst/>
            <a:gdLst/>
            <a:ahLst/>
            <a:cxnLst/>
            <a:rect r="r" b="b" t="t" l="l"/>
            <a:pathLst>
              <a:path h="1131673" w="1294013">
                <a:moveTo>
                  <a:pt x="0" y="0"/>
                </a:moveTo>
                <a:lnTo>
                  <a:pt x="1294013" y="0"/>
                </a:lnTo>
                <a:lnTo>
                  <a:pt x="1294013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96383" y="5754604"/>
            <a:ext cx="1123442" cy="1131673"/>
          </a:xfrm>
          <a:custGeom>
            <a:avLst/>
            <a:gdLst/>
            <a:ahLst/>
            <a:cxnLst/>
            <a:rect r="r" b="b" t="t" l="l"/>
            <a:pathLst>
              <a:path h="1131673" w="1123442">
                <a:moveTo>
                  <a:pt x="0" y="0"/>
                </a:moveTo>
                <a:lnTo>
                  <a:pt x="1123442" y="0"/>
                </a:lnTo>
                <a:lnTo>
                  <a:pt x="1123442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4656" y="5754604"/>
            <a:ext cx="899165" cy="1131673"/>
          </a:xfrm>
          <a:custGeom>
            <a:avLst/>
            <a:gdLst/>
            <a:ahLst/>
            <a:cxnLst/>
            <a:rect r="r" b="b" t="t" l="l"/>
            <a:pathLst>
              <a:path h="1131673" w="899165">
                <a:moveTo>
                  <a:pt x="0" y="0"/>
                </a:moveTo>
                <a:lnTo>
                  <a:pt x="899165" y="0"/>
                </a:lnTo>
                <a:lnTo>
                  <a:pt x="899165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128651" y="5754604"/>
            <a:ext cx="1053484" cy="1131673"/>
          </a:xfrm>
          <a:custGeom>
            <a:avLst/>
            <a:gdLst/>
            <a:ahLst/>
            <a:cxnLst/>
            <a:rect r="r" b="b" t="t" l="l"/>
            <a:pathLst>
              <a:path h="1131673" w="1053484">
                <a:moveTo>
                  <a:pt x="0" y="0"/>
                </a:moveTo>
                <a:lnTo>
                  <a:pt x="1053485" y="0"/>
                </a:lnTo>
                <a:lnTo>
                  <a:pt x="1053485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786966" y="5754604"/>
            <a:ext cx="761307" cy="1131673"/>
          </a:xfrm>
          <a:custGeom>
            <a:avLst/>
            <a:gdLst/>
            <a:ahLst/>
            <a:cxnLst/>
            <a:rect r="r" b="b" t="t" l="l"/>
            <a:pathLst>
              <a:path h="1131673" w="761307">
                <a:moveTo>
                  <a:pt x="0" y="0"/>
                </a:moveTo>
                <a:lnTo>
                  <a:pt x="761307" y="0"/>
                </a:lnTo>
                <a:lnTo>
                  <a:pt x="76130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484827" y="3996445"/>
            <a:ext cx="1092579" cy="1131673"/>
          </a:xfrm>
          <a:custGeom>
            <a:avLst/>
            <a:gdLst/>
            <a:ahLst/>
            <a:cxnLst/>
            <a:rect r="r" b="b" t="t" l="l"/>
            <a:pathLst>
              <a:path h="1131673" w="1092579">
                <a:moveTo>
                  <a:pt x="0" y="0"/>
                </a:moveTo>
                <a:lnTo>
                  <a:pt x="1092578" y="0"/>
                </a:lnTo>
                <a:lnTo>
                  <a:pt x="1092578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153103" y="5754604"/>
            <a:ext cx="1424302" cy="1131673"/>
          </a:xfrm>
          <a:custGeom>
            <a:avLst/>
            <a:gdLst/>
            <a:ahLst/>
            <a:cxnLst/>
            <a:rect r="r" b="b" t="t" l="l"/>
            <a:pathLst>
              <a:path h="1131673" w="1424302">
                <a:moveTo>
                  <a:pt x="0" y="0"/>
                </a:moveTo>
                <a:lnTo>
                  <a:pt x="1424302" y="0"/>
                </a:lnTo>
                <a:lnTo>
                  <a:pt x="1424302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10584" y="7512762"/>
            <a:ext cx="1421050" cy="1131673"/>
          </a:xfrm>
          <a:custGeom>
            <a:avLst/>
            <a:gdLst/>
            <a:ahLst/>
            <a:cxnLst/>
            <a:rect r="r" b="b" t="t" l="l"/>
            <a:pathLst>
              <a:path h="1131673" w="1421050">
                <a:moveTo>
                  <a:pt x="0" y="0"/>
                </a:moveTo>
                <a:lnTo>
                  <a:pt x="1421050" y="0"/>
                </a:lnTo>
                <a:lnTo>
                  <a:pt x="1421050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660371" y="7512766"/>
            <a:ext cx="1327122" cy="1131673"/>
          </a:xfrm>
          <a:custGeom>
            <a:avLst/>
            <a:gdLst/>
            <a:ahLst/>
            <a:cxnLst/>
            <a:rect r="r" b="b" t="t" l="l"/>
            <a:pathLst>
              <a:path h="1131673" w="1327122">
                <a:moveTo>
                  <a:pt x="0" y="0"/>
                </a:moveTo>
                <a:lnTo>
                  <a:pt x="1327122" y="0"/>
                </a:lnTo>
                <a:lnTo>
                  <a:pt x="1327122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586675" y="7512766"/>
            <a:ext cx="1092579" cy="1131673"/>
          </a:xfrm>
          <a:custGeom>
            <a:avLst/>
            <a:gdLst/>
            <a:ahLst/>
            <a:cxnLst/>
            <a:rect r="r" b="b" t="t" l="l"/>
            <a:pathLst>
              <a:path h="1131673" w="1092579">
                <a:moveTo>
                  <a:pt x="0" y="0"/>
                </a:moveTo>
                <a:lnTo>
                  <a:pt x="1092579" y="0"/>
                </a:lnTo>
                <a:lnTo>
                  <a:pt x="109257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278436" y="7512766"/>
            <a:ext cx="1043197" cy="1131673"/>
          </a:xfrm>
          <a:custGeom>
            <a:avLst/>
            <a:gdLst/>
            <a:ahLst/>
            <a:cxnLst/>
            <a:rect r="r" b="b" t="t" l="l"/>
            <a:pathLst>
              <a:path h="1131673" w="1043197">
                <a:moveTo>
                  <a:pt x="0" y="0"/>
                </a:moveTo>
                <a:lnTo>
                  <a:pt x="1043197" y="0"/>
                </a:lnTo>
                <a:lnTo>
                  <a:pt x="104319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920815" y="7512766"/>
            <a:ext cx="1049369" cy="1131673"/>
          </a:xfrm>
          <a:custGeom>
            <a:avLst/>
            <a:gdLst/>
            <a:ahLst/>
            <a:cxnLst/>
            <a:rect r="r" b="b" t="t" l="l"/>
            <a:pathLst>
              <a:path h="1131673" w="1049369">
                <a:moveTo>
                  <a:pt x="0" y="0"/>
                </a:moveTo>
                <a:lnTo>
                  <a:pt x="1049369" y="0"/>
                </a:lnTo>
                <a:lnTo>
                  <a:pt x="104936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569366" y="7512766"/>
            <a:ext cx="1583766" cy="1131673"/>
          </a:xfrm>
          <a:custGeom>
            <a:avLst/>
            <a:gdLst/>
            <a:ahLst/>
            <a:cxnLst/>
            <a:rect r="r" b="b" t="t" l="l"/>
            <a:pathLst>
              <a:path h="1131673" w="1583766">
                <a:moveTo>
                  <a:pt x="0" y="0"/>
                </a:moveTo>
                <a:lnTo>
                  <a:pt x="1583766" y="0"/>
                </a:lnTo>
                <a:lnTo>
                  <a:pt x="1583766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752315" y="7512770"/>
            <a:ext cx="1142047" cy="1131665"/>
          </a:xfrm>
          <a:custGeom>
            <a:avLst/>
            <a:gdLst/>
            <a:ahLst/>
            <a:cxnLst/>
            <a:rect r="r" b="b" t="t" l="l"/>
            <a:pathLst>
              <a:path h="1131665" w="1142047">
                <a:moveTo>
                  <a:pt x="0" y="0"/>
                </a:moveTo>
                <a:lnTo>
                  <a:pt x="1142047" y="0"/>
                </a:lnTo>
                <a:lnTo>
                  <a:pt x="1142047" y="1131665"/>
                </a:lnTo>
                <a:lnTo>
                  <a:pt x="0" y="1131665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493544" y="7512770"/>
            <a:ext cx="960886" cy="1131665"/>
          </a:xfrm>
          <a:custGeom>
            <a:avLst/>
            <a:gdLst/>
            <a:ahLst/>
            <a:cxnLst/>
            <a:rect r="r" b="b" t="t" l="l"/>
            <a:pathLst>
              <a:path h="1131665" w="960886">
                <a:moveTo>
                  <a:pt x="0" y="0"/>
                </a:moveTo>
                <a:lnTo>
                  <a:pt x="960886" y="0"/>
                </a:lnTo>
                <a:lnTo>
                  <a:pt x="960886" y="1131665"/>
                </a:lnTo>
                <a:lnTo>
                  <a:pt x="0" y="1131665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751058" y="7512766"/>
            <a:ext cx="660485" cy="1131673"/>
          </a:xfrm>
          <a:custGeom>
            <a:avLst/>
            <a:gdLst/>
            <a:ahLst/>
            <a:cxnLst/>
            <a:rect r="r" b="b" t="t" l="l"/>
            <a:pathLst>
              <a:path h="1131673" w="660485">
                <a:moveTo>
                  <a:pt x="0" y="0"/>
                </a:moveTo>
                <a:lnTo>
                  <a:pt x="660486" y="0"/>
                </a:lnTo>
                <a:lnTo>
                  <a:pt x="660486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053612" y="7512770"/>
            <a:ext cx="1051419" cy="1131665"/>
          </a:xfrm>
          <a:custGeom>
            <a:avLst/>
            <a:gdLst/>
            <a:ahLst/>
            <a:cxnLst/>
            <a:rect r="r" b="b" t="t" l="l"/>
            <a:pathLst>
              <a:path h="1131665" w="1051419">
                <a:moveTo>
                  <a:pt x="0" y="0"/>
                </a:moveTo>
                <a:lnTo>
                  <a:pt x="1051419" y="0"/>
                </a:lnTo>
                <a:lnTo>
                  <a:pt x="1051419" y="1131665"/>
                </a:lnTo>
                <a:lnTo>
                  <a:pt x="0" y="1131665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710584" y="710595"/>
            <a:ext cx="9532756" cy="2353884"/>
            <a:chOff x="0" y="0"/>
            <a:chExt cx="12710342" cy="3138512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171450"/>
              <a:ext cx="12710342" cy="1856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99"/>
                </a:lnSpc>
              </a:pPr>
              <a:r>
                <a:rPr lang="en-US" sz="9999" spc="-299">
                  <a:solidFill>
                    <a:srgbClr val="FFFFFF"/>
                  </a:solidFill>
                  <a:latin typeface="Arvo Medium"/>
                </a:rPr>
                <a:t>Resource Page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2143891"/>
              <a:ext cx="12710342" cy="994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59"/>
                </a:lnSpc>
              </a:pPr>
              <a:r>
                <a:rPr lang="en-US" sz="2199" spc="-87" u="none">
                  <a:solidFill>
                    <a:srgbClr val="FFFFFF"/>
                  </a:solidFill>
                  <a:latin typeface="Arial"/>
                </a:rPr>
                <a:t>Use these design resources in your Canva Presentation.</a:t>
              </a:r>
            </a:p>
            <a:p>
              <a:pPr marL="0" indent="0" lvl="0">
                <a:lnSpc>
                  <a:spcPts val="2859"/>
                </a:lnSpc>
              </a:pPr>
              <a:r>
                <a:rPr lang="en-US" sz="2199" spc="-87" u="none">
                  <a:solidFill>
                    <a:srgbClr val="FFFFFF"/>
                  </a:solidFill>
                  <a:latin typeface="Arial"/>
                </a:rPr>
                <a:t>Happy designing! Delete or hide this page before presenting.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1727"/>
            <a:ext cx="12843645" cy="124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7"/>
              </a:lnSpc>
            </a:pPr>
            <a:r>
              <a:rPr lang="en-US" sz="9863" spc="-345" u="sng">
                <a:solidFill>
                  <a:srgbClr val="F2C2CF"/>
                </a:solidFill>
                <a:latin typeface="Arvo"/>
              </a:rPr>
              <a:t>EQUIPE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1528" y="2970686"/>
            <a:ext cx="705775" cy="617233"/>
          </a:xfrm>
          <a:custGeom>
            <a:avLst/>
            <a:gdLst/>
            <a:ahLst/>
            <a:cxnLst/>
            <a:rect r="r" b="b" t="t" l="l"/>
            <a:pathLst>
              <a:path h="617233" w="705775">
                <a:moveTo>
                  <a:pt x="0" y="0"/>
                </a:moveTo>
                <a:lnTo>
                  <a:pt x="705775" y="0"/>
                </a:lnTo>
                <a:lnTo>
                  <a:pt x="705775" y="617233"/>
                </a:lnTo>
                <a:lnTo>
                  <a:pt x="0" y="617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29092" y="2884961"/>
            <a:ext cx="68691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Anna Elisa Barbosa Maciel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1394" y="4089057"/>
            <a:ext cx="835119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Bruna Raissa Palhares Meirelles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11394" y="5213007"/>
            <a:ext cx="696024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Gustavo Pereira Rodrigues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21738" y="6336957"/>
            <a:ext cx="33419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Lucas Grossi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54725" y="4204773"/>
            <a:ext cx="715593" cy="625818"/>
          </a:xfrm>
          <a:custGeom>
            <a:avLst/>
            <a:gdLst/>
            <a:ahLst/>
            <a:cxnLst/>
            <a:rect r="r" b="b" t="t" l="l"/>
            <a:pathLst>
              <a:path h="625818" w="715593">
                <a:moveTo>
                  <a:pt x="0" y="0"/>
                </a:moveTo>
                <a:lnTo>
                  <a:pt x="715593" y="0"/>
                </a:lnTo>
                <a:lnTo>
                  <a:pt x="715593" y="625818"/>
                </a:lnTo>
                <a:lnTo>
                  <a:pt x="0" y="62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4725" y="5268741"/>
            <a:ext cx="715593" cy="625818"/>
          </a:xfrm>
          <a:custGeom>
            <a:avLst/>
            <a:gdLst/>
            <a:ahLst/>
            <a:cxnLst/>
            <a:rect r="r" b="b" t="t" l="l"/>
            <a:pathLst>
              <a:path h="625818" w="715593">
                <a:moveTo>
                  <a:pt x="0" y="0"/>
                </a:moveTo>
                <a:lnTo>
                  <a:pt x="715593" y="0"/>
                </a:lnTo>
                <a:lnTo>
                  <a:pt x="715593" y="625818"/>
                </a:lnTo>
                <a:lnTo>
                  <a:pt x="0" y="62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018" y="6513684"/>
            <a:ext cx="715593" cy="625818"/>
          </a:xfrm>
          <a:custGeom>
            <a:avLst/>
            <a:gdLst/>
            <a:ahLst/>
            <a:cxnLst/>
            <a:rect r="r" b="b" t="t" l="l"/>
            <a:pathLst>
              <a:path h="625818" w="715593">
                <a:moveTo>
                  <a:pt x="0" y="0"/>
                </a:moveTo>
                <a:lnTo>
                  <a:pt x="715593" y="0"/>
                </a:lnTo>
                <a:lnTo>
                  <a:pt x="715593" y="625818"/>
                </a:lnTo>
                <a:lnTo>
                  <a:pt x="0" y="62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29092" y="7537107"/>
            <a:ext cx="794444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Mariana dos Santos Takahahsi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41528" y="7622832"/>
            <a:ext cx="715593" cy="625818"/>
          </a:xfrm>
          <a:custGeom>
            <a:avLst/>
            <a:gdLst/>
            <a:ahLst/>
            <a:cxnLst/>
            <a:rect r="r" b="b" t="t" l="l"/>
            <a:pathLst>
              <a:path h="625818" w="715593">
                <a:moveTo>
                  <a:pt x="0" y="0"/>
                </a:moveTo>
                <a:lnTo>
                  <a:pt x="715592" y="0"/>
                </a:lnTo>
                <a:lnTo>
                  <a:pt x="715592" y="625818"/>
                </a:lnTo>
                <a:lnTo>
                  <a:pt x="0" y="62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11394" y="8737257"/>
            <a:ext cx="992579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-157">
                <a:solidFill>
                  <a:srgbClr val="000000"/>
                </a:solidFill>
                <a:latin typeface="Arvo"/>
              </a:rPr>
              <a:t>Pedro Henrique Pereira de Alexandria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31711" y="8822982"/>
            <a:ext cx="715593" cy="625818"/>
          </a:xfrm>
          <a:custGeom>
            <a:avLst/>
            <a:gdLst/>
            <a:ahLst/>
            <a:cxnLst/>
            <a:rect r="r" b="b" t="t" l="l"/>
            <a:pathLst>
              <a:path h="625818" w="715593">
                <a:moveTo>
                  <a:pt x="0" y="0"/>
                </a:moveTo>
                <a:lnTo>
                  <a:pt x="715592" y="0"/>
                </a:lnTo>
                <a:lnTo>
                  <a:pt x="715592" y="625818"/>
                </a:lnTo>
                <a:lnTo>
                  <a:pt x="0" y="62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079613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190625"/>
            <a:ext cx="7885604" cy="1362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22"/>
              </a:lnSpc>
            </a:pPr>
            <a:r>
              <a:rPr lang="en-US" sz="10022" spc="-501">
                <a:solidFill>
                  <a:srgbClr val="000000"/>
                </a:solidFill>
                <a:latin typeface="Arvo"/>
              </a:rPr>
              <a:t>Público  Alvo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1157" y="4243888"/>
            <a:ext cx="7640690" cy="267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859" spc="-240">
                <a:solidFill>
                  <a:srgbClr val="000000"/>
                </a:solidFill>
                <a:latin typeface="Arvo"/>
              </a:rPr>
              <a:t>Mulheres que utilizam transporte público e privado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892" y="5110448"/>
            <a:ext cx="3832083" cy="2212744"/>
            <a:chOff x="0" y="0"/>
            <a:chExt cx="1009273" cy="58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73" cy="582780"/>
            </a:xfrm>
            <a:custGeom>
              <a:avLst/>
              <a:gdLst/>
              <a:ahLst/>
              <a:cxnLst/>
              <a:rect r="r" b="b" t="t" l="l"/>
              <a:pathLst>
                <a:path h="582780" w="1009273">
                  <a:moveTo>
                    <a:pt x="101015" y="0"/>
                  </a:moveTo>
                  <a:lnTo>
                    <a:pt x="908259" y="0"/>
                  </a:lnTo>
                  <a:cubicBezTo>
                    <a:pt x="935049" y="0"/>
                    <a:pt x="960743" y="10643"/>
                    <a:pt x="979687" y="29586"/>
                  </a:cubicBezTo>
                  <a:cubicBezTo>
                    <a:pt x="998630" y="48530"/>
                    <a:pt x="1009273" y="74224"/>
                    <a:pt x="1009273" y="101015"/>
                  </a:cubicBezTo>
                  <a:lnTo>
                    <a:pt x="1009273" y="481766"/>
                  </a:lnTo>
                  <a:cubicBezTo>
                    <a:pt x="1009273" y="537555"/>
                    <a:pt x="964047" y="582780"/>
                    <a:pt x="908259" y="582780"/>
                  </a:cubicBezTo>
                  <a:lnTo>
                    <a:pt x="101015" y="582780"/>
                  </a:lnTo>
                  <a:cubicBezTo>
                    <a:pt x="45226" y="582780"/>
                    <a:pt x="0" y="537555"/>
                    <a:pt x="0" y="481766"/>
                  </a:cubicBezTo>
                  <a:lnTo>
                    <a:pt x="0" y="101015"/>
                  </a:lnTo>
                  <a:cubicBezTo>
                    <a:pt x="0" y="45226"/>
                    <a:pt x="45226" y="0"/>
                    <a:pt x="101015" y="0"/>
                  </a:cubicBezTo>
                  <a:close/>
                </a:path>
              </a:pathLst>
            </a:custGeom>
            <a:solidFill>
              <a:srgbClr val="F2C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09273" cy="525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00"/>
                </a:lnSpc>
              </a:pPr>
              <a:r>
                <a:rPr lang="en-US" sz="3800" spc="-133">
                  <a:solidFill>
                    <a:srgbClr val="000000"/>
                  </a:solidFill>
                  <a:latin typeface="Arvo"/>
                </a:rPr>
                <a:t>Insegurança das mulheres no transporte público/privado.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66527" y="5110448"/>
            <a:ext cx="3968917" cy="1917827"/>
            <a:chOff x="0" y="0"/>
            <a:chExt cx="1045311" cy="5051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311" cy="505107"/>
            </a:xfrm>
            <a:custGeom>
              <a:avLst/>
              <a:gdLst/>
              <a:ahLst/>
              <a:cxnLst/>
              <a:rect r="r" b="b" t="t" l="l"/>
              <a:pathLst>
                <a:path h="505107" w="1045311">
                  <a:moveTo>
                    <a:pt x="97532" y="0"/>
                  </a:moveTo>
                  <a:lnTo>
                    <a:pt x="947779" y="0"/>
                  </a:lnTo>
                  <a:cubicBezTo>
                    <a:pt x="973647" y="0"/>
                    <a:pt x="998454" y="10276"/>
                    <a:pt x="1016745" y="28566"/>
                  </a:cubicBezTo>
                  <a:cubicBezTo>
                    <a:pt x="1035036" y="46857"/>
                    <a:pt x="1045311" y="71665"/>
                    <a:pt x="1045311" y="97532"/>
                  </a:cubicBezTo>
                  <a:lnTo>
                    <a:pt x="1045311" y="407575"/>
                  </a:lnTo>
                  <a:cubicBezTo>
                    <a:pt x="1045311" y="461440"/>
                    <a:pt x="1001645" y="505107"/>
                    <a:pt x="947779" y="505107"/>
                  </a:cubicBezTo>
                  <a:lnTo>
                    <a:pt x="97532" y="505107"/>
                  </a:lnTo>
                  <a:cubicBezTo>
                    <a:pt x="43667" y="505107"/>
                    <a:pt x="0" y="461440"/>
                    <a:pt x="0" y="407575"/>
                  </a:cubicBezTo>
                  <a:lnTo>
                    <a:pt x="0" y="97532"/>
                  </a:lnTo>
                  <a:cubicBezTo>
                    <a:pt x="0" y="71665"/>
                    <a:pt x="10276" y="46857"/>
                    <a:pt x="28566" y="28566"/>
                  </a:cubicBezTo>
                  <a:cubicBezTo>
                    <a:pt x="46857" y="10276"/>
                    <a:pt x="71665" y="0"/>
                    <a:pt x="97532" y="0"/>
                  </a:cubicBezTo>
                  <a:close/>
                </a:path>
              </a:pathLst>
            </a:custGeom>
            <a:solidFill>
              <a:srgbClr val="F2C2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1045311" cy="438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sz="3999" spc="-139">
                  <a:solidFill>
                    <a:srgbClr val="000000"/>
                  </a:solidFill>
                  <a:latin typeface="Arvo"/>
                </a:rPr>
                <a:t>Assédio e violência frequentes.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57554" y="5110448"/>
            <a:ext cx="3902993" cy="1834406"/>
            <a:chOff x="0" y="0"/>
            <a:chExt cx="1027949" cy="483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7949" cy="483136"/>
            </a:xfrm>
            <a:custGeom>
              <a:avLst/>
              <a:gdLst/>
              <a:ahLst/>
              <a:cxnLst/>
              <a:rect r="r" b="b" t="t" l="l"/>
              <a:pathLst>
                <a:path h="483136" w="1027949">
                  <a:moveTo>
                    <a:pt x="99179" y="0"/>
                  </a:moveTo>
                  <a:lnTo>
                    <a:pt x="928769" y="0"/>
                  </a:lnTo>
                  <a:cubicBezTo>
                    <a:pt x="983545" y="0"/>
                    <a:pt x="1027949" y="44404"/>
                    <a:pt x="1027949" y="99179"/>
                  </a:cubicBezTo>
                  <a:lnTo>
                    <a:pt x="1027949" y="383956"/>
                  </a:lnTo>
                  <a:cubicBezTo>
                    <a:pt x="1027949" y="438732"/>
                    <a:pt x="983545" y="483136"/>
                    <a:pt x="928769" y="483136"/>
                  </a:cubicBezTo>
                  <a:lnTo>
                    <a:pt x="99179" y="483136"/>
                  </a:lnTo>
                  <a:cubicBezTo>
                    <a:pt x="44404" y="483136"/>
                    <a:pt x="0" y="438732"/>
                    <a:pt x="0" y="383956"/>
                  </a:cubicBezTo>
                  <a:lnTo>
                    <a:pt x="0" y="99179"/>
                  </a:lnTo>
                  <a:cubicBezTo>
                    <a:pt x="0" y="44404"/>
                    <a:pt x="44404" y="0"/>
                    <a:pt x="99179" y="0"/>
                  </a:cubicBezTo>
                  <a:close/>
                </a:path>
              </a:pathLst>
            </a:custGeom>
            <a:solidFill>
              <a:srgbClr val="F2C2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66675"/>
              <a:ext cx="1027949" cy="416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sz="3999" spc="-139">
                  <a:solidFill>
                    <a:srgbClr val="000000"/>
                  </a:solidFill>
                  <a:latin typeface="Arvo"/>
                </a:rPr>
                <a:t>Dificuldade em denunciar casos de abuso.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6099175" y="3308520"/>
            <a:ext cx="0" cy="435149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188825" y="3308520"/>
            <a:ext cx="0" cy="435149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1200150"/>
            <a:ext cx="12423602" cy="1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 spc="-299">
                <a:solidFill>
                  <a:srgbClr val="000000"/>
                </a:solidFill>
                <a:latin typeface="Arvo"/>
              </a:rPr>
              <a:t>Problema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892" y="7574348"/>
            <a:ext cx="375318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2499" spc="-87">
                <a:solidFill>
                  <a:srgbClr val="000000"/>
                </a:solidFill>
                <a:latin typeface="Arial"/>
              </a:rPr>
              <a:t>Mulheres podem tender a se sentir inseguras quando o motorista é do sexo oposto.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74395" y="7155248"/>
            <a:ext cx="3753181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2499" spc="-87">
                <a:solidFill>
                  <a:srgbClr val="000000"/>
                </a:solidFill>
                <a:latin typeface="Arial"/>
              </a:rPr>
              <a:t>Mulheres enfrentam frequentemente assédio e violência no transporte público e privado.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57554" y="7380700"/>
            <a:ext cx="378687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2499" spc="-87">
                <a:solidFill>
                  <a:srgbClr val="000000"/>
                </a:solidFill>
                <a:latin typeface="Arial"/>
              </a:rPr>
              <a:t>Os meios para denúncias de assédio nem sempre são simples e/ou acessíveis.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28700" y="9079613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016379" y="3538313"/>
            <a:ext cx="761307" cy="1131673"/>
          </a:xfrm>
          <a:custGeom>
            <a:avLst/>
            <a:gdLst/>
            <a:ahLst/>
            <a:cxnLst/>
            <a:rect r="r" b="b" t="t" l="l"/>
            <a:pathLst>
              <a:path h="1131673" w="761307">
                <a:moveTo>
                  <a:pt x="0" y="0"/>
                </a:moveTo>
                <a:lnTo>
                  <a:pt x="761307" y="0"/>
                </a:lnTo>
                <a:lnTo>
                  <a:pt x="761307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62761" y="3454900"/>
            <a:ext cx="1092579" cy="1131673"/>
          </a:xfrm>
          <a:custGeom>
            <a:avLst/>
            <a:gdLst/>
            <a:ahLst/>
            <a:cxnLst/>
            <a:rect r="r" b="b" t="t" l="l"/>
            <a:pathLst>
              <a:path h="1131673" w="1092579">
                <a:moveTo>
                  <a:pt x="0" y="0"/>
                </a:moveTo>
                <a:lnTo>
                  <a:pt x="1092579" y="0"/>
                </a:lnTo>
                <a:lnTo>
                  <a:pt x="1092579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40460" y="3538313"/>
            <a:ext cx="1421050" cy="1131673"/>
          </a:xfrm>
          <a:custGeom>
            <a:avLst/>
            <a:gdLst/>
            <a:ahLst/>
            <a:cxnLst/>
            <a:rect r="r" b="b" t="t" l="l"/>
            <a:pathLst>
              <a:path h="1131673" w="1421050">
                <a:moveTo>
                  <a:pt x="0" y="0"/>
                </a:moveTo>
                <a:lnTo>
                  <a:pt x="1421051" y="0"/>
                </a:lnTo>
                <a:lnTo>
                  <a:pt x="1421051" y="1131673"/>
                </a:lnTo>
                <a:lnTo>
                  <a:pt x="0" y="1131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0150"/>
            <a:ext cx="6492324" cy="1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Arvo"/>
              </a:rPr>
              <a:t>Situação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009487"/>
            <a:ext cx="7852334" cy="255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 spc="-139">
                <a:solidFill>
                  <a:srgbClr val="000000"/>
                </a:solidFill>
                <a:latin typeface="Arvo"/>
              </a:rPr>
              <a:t>De acordo com a pesquisa do  Instituto Patrícia Galvão, 97% das mulheres entrevistadas já foram assediadas em um meio de transporte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26625" y="1268"/>
            <a:ext cx="12329188" cy="8422994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>
            <a:off x="1028700" y="9079613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14050003" cy="109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0"/>
              </a:lnSpc>
            </a:pPr>
            <a:r>
              <a:rPr lang="en-US" sz="8160" spc="-408">
                <a:solidFill>
                  <a:srgbClr val="000000"/>
                </a:solidFill>
                <a:latin typeface="Arvo"/>
              </a:rPr>
              <a:t>46%  não  se  sentem  seguras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1021" y="2906865"/>
            <a:ext cx="6932149" cy="6929114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1028700" y="9673709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906674" y="3140075"/>
            <a:ext cx="8352626" cy="407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spc="-139">
                <a:solidFill>
                  <a:srgbClr val="000000"/>
                </a:solidFill>
                <a:latin typeface="Arvo"/>
              </a:rPr>
              <a:t>“A pesquisa confirma que, infelizmente, o assédio sexual no transporte faz parte da rotina das mulheres brasileiras. Para elas, que em sua maioria estudam e trabalham fora de casa, a segurança no deslocamento é uma questão essencial.[...]”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34002" y="7950026"/>
            <a:ext cx="1077287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87">
                <a:solidFill>
                  <a:srgbClr val="000000"/>
                </a:solidFill>
                <a:latin typeface="Arvo Italics"/>
              </a:rPr>
              <a:t>Jacira Melo, diretora executiva do Instituto Patrícia Galvão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0150"/>
            <a:ext cx="6492324" cy="13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Arvo"/>
              </a:rPr>
              <a:t>Solução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9079613"/>
            <a:ext cx="162306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60939" y="3599436"/>
            <a:ext cx="6260085" cy="354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6"/>
              </a:lnSpc>
            </a:pPr>
            <a:r>
              <a:rPr lang="en-US" sz="3956" spc="-138">
                <a:solidFill>
                  <a:srgbClr val="000000"/>
                </a:solidFill>
                <a:latin typeface="Arvo"/>
              </a:rPr>
              <a:t>Pensando na segurança da mulher no meio de transporte,  o aplicativo visa a criação de um ambiente digital para compartilhar experiências e denunciar casos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2392" y="1636389"/>
            <a:ext cx="3086100" cy="844305"/>
            <a:chOff x="0" y="0"/>
            <a:chExt cx="812800" cy="2223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22368"/>
            </a:xfrm>
            <a:custGeom>
              <a:avLst/>
              <a:gdLst/>
              <a:ahLst/>
              <a:cxnLst/>
              <a:rect r="r" b="b" t="t" l="l"/>
              <a:pathLst>
                <a:path h="22236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72195"/>
                  </a:lnTo>
                  <a:cubicBezTo>
                    <a:pt x="812800" y="185502"/>
                    <a:pt x="807514" y="198264"/>
                    <a:pt x="798105" y="207673"/>
                  </a:cubicBezTo>
                  <a:cubicBezTo>
                    <a:pt x="788695" y="217082"/>
                    <a:pt x="775934" y="222368"/>
                    <a:pt x="762627" y="222368"/>
                  </a:cubicBezTo>
                  <a:lnTo>
                    <a:pt x="50173" y="222368"/>
                  </a:lnTo>
                  <a:cubicBezTo>
                    <a:pt x="36866" y="222368"/>
                    <a:pt x="24105" y="217082"/>
                    <a:pt x="14695" y="207673"/>
                  </a:cubicBezTo>
                  <a:cubicBezTo>
                    <a:pt x="5286" y="198264"/>
                    <a:pt x="0" y="185502"/>
                    <a:pt x="0" y="17219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12800" cy="3176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rial Bold"/>
                </a:rPr>
                <a:t>Página Principal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76456" y="600704"/>
            <a:ext cx="1714533" cy="659130"/>
            <a:chOff x="0" y="0"/>
            <a:chExt cx="451564" cy="173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564" cy="173598"/>
            </a:xfrm>
            <a:custGeom>
              <a:avLst/>
              <a:gdLst/>
              <a:ahLst/>
              <a:cxnLst/>
              <a:rect r="r" b="b" t="t" l="l"/>
              <a:pathLst>
                <a:path h="173598" w="451564">
                  <a:moveTo>
                    <a:pt x="86799" y="0"/>
                  </a:moveTo>
                  <a:lnTo>
                    <a:pt x="364765" y="0"/>
                  </a:lnTo>
                  <a:cubicBezTo>
                    <a:pt x="387786" y="0"/>
                    <a:pt x="409863" y="9145"/>
                    <a:pt x="426141" y="25423"/>
                  </a:cubicBezTo>
                  <a:cubicBezTo>
                    <a:pt x="442419" y="41701"/>
                    <a:pt x="451564" y="63778"/>
                    <a:pt x="451564" y="86799"/>
                  </a:cubicBezTo>
                  <a:lnTo>
                    <a:pt x="451564" y="86799"/>
                  </a:lnTo>
                  <a:cubicBezTo>
                    <a:pt x="451564" y="109820"/>
                    <a:pt x="442419" y="131897"/>
                    <a:pt x="426141" y="148175"/>
                  </a:cubicBezTo>
                  <a:cubicBezTo>
                    <a:pt x="409863" y="164453"/>
                    <a:pt x="387786" y="173598"/>
                    <a:pt x="364765" y="173598"/>
                  </a:cubicBezTo>
                  <a:lnTo>
                    <a:pt x="86799" y="173598"/>
                  </a:lnTo>
                  <a:cubicBezTo>
                    <a:pt x="63778" y="173598"/>
                    <a:pt x="41701" y="164453"/>
                    <a:pt x="25423" y="148175"/>
                  </a:cubicBezTo>
                  <a:cubicBezTo>
                    <a:pt x="9145" y="131897"/>
                    <a:pt x="0" y="109820"/>
                    <a:pt x="0" y="86799"/>
                  </a:cubicBezTo>
                  <a:lnTo>
                    <a:pt x="0" y="86799"/>
                  </a:lnTo>
                  <a:cubicBezTo>
                    <a:pt x="0" y="63778"/>
                    <a:pt x="9145" y="41701"/>
                    <a:pt x="25423" y="25423"/>
                  </a:cubicBezTo>
                  <a:cubicBezTo>
                    <a:pt x="41701" y="9145"/>
                    <a:pt x="63778" y="0"/>
                    <a:pt x="8679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51564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Login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H="true" flipV="true">
            <a:off x="5453364" y="1028700"/>
            <a:ext cx="3902078" cy="60768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9355442" y="2480694"/>
            <a:ext cx="4932077" cy="7048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883461" y="930269"/>
            <a:ext cx="1492995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771187" y="374131"/>
            <a:ext cx="1112275" cy="111227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8FC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rial"/>
                </a:rPr>
                <a:t>Tela inicial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180004" y="632438"/>
            <a:ext cx="5818520" cy="75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5683" spc="-198" u="sng">
                <a:solidFill>
                  <a:srgbClr val="FDBDAE"/>
                </a:solidFill>
                <a:latin typeface="Arvo"/>
              </a:rPr>
              <a:t>Fluxo de Telas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504314" y="3395164"/>
            <a:ext cx="1711827" cy="933450"/>
            <a:chOff x="0" y="0"/>
            <a:chExt cx="450851" cy="2458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0851" cy="245847"/>
            </a:xfrm>
            <a:custGeom>
              <a:avLst/>
              <a:gdLst/>
              <a:ahLst/>
              <a:cxnLst/>
              <a:rect r="r" b="b" t="t" l="l"/>
              <a:pathLst>
                <a:path h="245847" w="450851">
                  <a:moveTo>
                    <a:pt x="90452" y="0"/>
                  </a:moveTo>
                  <a:lnTo>
                    <a:pt x="360399" y="0"/>
                  </a:lnTo>
                  <a:cubicBezTo>
                    <a:pt x="384389" y="0"/>
                    <a:pt x="407396" y="9530"/>
                    <a:pt x="424359" y="26493"/>
                  </a:cubicBezTo>
                  <a:cubicBezTo>
                    <a:pt x="441322" y="43456"/>
                    <a:pt x="450851" y="66463"/>
                    <a:pt x="450851" y="90452"/>
                  </a:cubicBezTo>
                  <a:lnTo>
                    <a:pt x="450851" y="155395"/>
                  </a:lnTo>
                  <a:cubicBezTo>
                    <a:pt x="450851" y="179384"/>
                    <a:pt x="441322" y="202391"/>
                    <a:pt x="424359" y="219354"/>
                  </a:cubicBezTo>
                  <a:cubicBezTo>
                    <a:pt x="407396" y="236317"/>
                    <a:pt x="384389" y="245847"/>
                    <a:pt x="360399" y="245847"/>
                  </a:cubicBezTo>
                  <a:lnTo>
                    <a:pt x="90452" y="245847"/>
                  </a:lnTo>
                  <a:cubicBezTo>
                    <a:pt x="66463" y="245847"/>
                    <a:pt x="43456" y="236317"/>
                    <a:pt x="26493" y="219354"/>
                  </a:cubicBezTo>
                  <a:cubicBezTo>
                    <a:pt x="9530" y="202391"/>
                    <a:pt x="0" y="179384"/>
                    <a:pt x="0" y="155395"/>
                  </a:cubicBezTo>
                  <a:lnTo>
                    <a:pt x="0" y="90452"/>
                  </a:lnTo>
                  <a:cubicBezTo>
                    <a:pt x="0" y="66463"/>
                    <a:pt x="9530" y="43456"/>
                    <a:pt x="26493" y="26493"/>
                  </a:cubicBezTo>
                  <a:cubicBezTo>
                    <a:pt x="43456" y="9530"/>
                    <a:pt x="66463" y="0"/>
                    <a:pt x="90452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450851" cy="3125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Sessão de comentários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075454" y="7128700"/>
            <a:ext cx="2051405" cy="659130"/>
            <a:chOff x="0" y="0"/>
            <a:chExt cx="540288" cy="1735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0288" cy="173598"/>
            </a:xfrm>
            <a:custGeom>
              <a:avLst/>
              <a:gdLst/>
              <a:ahLst/>
              <a:cxnLst/>
              <a:rect r="r" b="b" t="t" l="l"/>
              <a:pathLst>
                <a:path h="173598" w="540288">
                  <a:moveTo>
                    <a:pt x="75479" y="0"/>
                  </a:moveTo>
                  <a:lnTo>
                    <a:pt x="464809" y="0"/>
                  </a:lnTo>
                  <a:cubicBezTo>
                    <a:pt x="506495" y="0"/>
                    <a:pt x="540288" y="33793"/>
                    <a:pt x="540288" y="75479"/>
                  </a:cubicBezTo>
                  <a:lnTo>
                    <a:pt x="540288" y="98119"/>
                  </a:lnTo>
                  <a:cubicBezTo>
                    <a:pt x="540288" y="139805"/>
                    <a:pt x="506495" y="173598"/>
                    <a:pt x="464809" y="173598"/>
                  </a:cubicBezTo>
                  <a:lnTo>
                    <a:pt x="75479" y="173598"/>
                  </a:lnTo>
                  <a:cubicBezTo>
                    <a:pt x="33793" y="173598"/>
                    <a:pt x="0" y="139805"/>
                    <a:pt x="0" y="98119"/>
                  </a:cubicBezTo>
                  <a:lnTo>
                    <a:pt x="0" y="75479"/>
                  </a:lnTo>
                  <a:cubicBezTo>
                    <a:pt x="0" y="33793"/>
                    <a:pt x="33793" y="0"/>
                    <a:pt x="7547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540288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Aba para comentar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360227" y="4328614"/>
            <a:ext cx="2472206" cy="77621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2" id="22"/>
          <p:cNvGrpSpPr/>
          <p:nvPr/>
        </p:nvGrpSpPr>
        <p:grpSpPr>
          <a:xfrm rot="0">
            <a:off x="5901547" y="5104831"/>
            <a:ext cx="1861771" cy="1566669"/>
            <a:chOff x="0" y="0"/>
            <a:chExt cx="1165241" cy="98054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65241" cy="980544"/>
            </a:xfrm>
            <a:custGeom>
              <a:avLst/>
              <a:gdLst/>
              <a:ahLst/>
              <a:cxnLst/>
              <a:rect r="r" b="b" t="t" l="l"/>
              <a:pathLst>
                <a:path h="980544" w="1165241">
                  <a:moveTo>
                    <a:pt x="582621" y="0"/>
                  </a:moveTo>
                  <a:lnTo>
                    <a:pt x="1165241" y="490272"/>
                  </a:lnTo>
                  <a:lnTo>
                    <a:pt x="582621" y="980544"/>
                  </a:lnTo>
                  <a:lnTo>
                    <a:pt x="0" y="490272"/>
                  </a:lnTo>
                  <a:lnTo>
                    <a:pt x="582621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200276" y="101856"/>
              <a:ext cx="764689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Publicar um comentário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901547" y="5888166"/>
            <a:ext cx="199609" cy="124053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5464005" y="5547814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AutoShape 27" id="27"/>
          <p:cNvSpPr/>
          <p:nvPr/>
        </p:nvSpPr>
        <p:spPr>
          <a:xfrm flipH="true" flipV="true">
            <a:off x="7763318" y="5888166"/>
            <a:ext cx="552376" cy="118064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7751862" y="5507166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539924" y="5104831"/>
            <a:ext cx="1833196" cy="1566669"/>
            <a:chOff x="0" y="0"/>
            <a:chExt cx="1147357" cy="98054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Ver comentários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V="true">
            <a:off x="2456522" y="4328614"/>
            <a:ext cx="1903705" cy="77621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1354925" y="5888166"/>
            <a:ext cx="184999" cy="151081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1135582" y="5547814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2324033" y="7126270"/>
            <a:ext cx="1647647" cy="991728"/>
            <a:chOff x="0" y="0"/>
            <a:chExt cx="433948" cy="26119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33948" cy="261196"/>
            </a:xfrm>
            <a:custGeom>
              <a:avLst/>
              <a:gdLst/>
              <a:ahLst/>
              <a:cxnLst/>
              <a:rect r="r" b="b" t="t" l="l"/>
              <a:pathLst>
                <a:path h="261196" w="433948">
                  <a:moveTo>
                    <a:pt x="93975" y="0"/>
                  </a:moveTo>
                  <a:lnTo>
                    <a:pt x="339973" y="0"/>
                  </a:lnTo>
                  <a:cubicBezTo>
                    <a:pt x="364897" y="0"/>
                    <a:pt x="388800" y="9901"/>
                    <a:pt x="406423" y="27525"/>
                  </a:cubicBezTo>
                  <a:cubicBezTo>
                    <a:pt x="424047" y="45149"/>
                    <a:pt x="433948" y="69052"/>
                    <a:pt x="433948" y="93975"/>
                  </a:cubicBezTo>
                  <a:lnTo>
                    <a:pt x="433948" y="167220"/>
                  </a:lnTo>
                  <a:cubicBezTo>
                    <a:pt x="433948" y="192144"/>
                    <a:pt x="424047" y="216047"/>
                    <a:pt x="406423" y="233671"/>
                  </a:cubicBezTo>
                  <a:cubicBezTo>
                    <a:pt x="388800" y="251295"/>
                    <a:pt x="364897" y="261196"/>
                    <a:pt x="339973" y="261196"/>
                  </a:cubicBezTo>
                  <a:lnTo>
                    <a:pt x="93975" y="261196"/>
                  </a:lnTo>
                  <a:cubicBezTo>
                    <a:pt x="69052" y="261196"/>
                    <a:pt x="45149" y="251295"/>
                    <a:pt x="27525" y="233671"/>
                  </a:cubicBezTo>
                  <a:cubicBezTo>
                    <a:pt x="9901" y="216047"/>
                    <a:pt x="0" y="192144"/>
                    <a:pt x="0" y="167220"/>
                  </a:cubicBezTo>
                  <a:lnTo>
                    <a:pt x="0" y="93975"/>
                  </a:lnTo>
                  <a:cubicBezTo>
                    <a:pt x="0" y="69052"/>
                    <a:pt x="9901" y="45149"/>
                    <a:pt x="27525" y="27525"/>
                  </a:cubicBezTo>
                  <a:cubicBezTo>
                    <a:pt x="45149" y="9901"/>
                    <a:pt x="69052" y="0"/>
                    <a:pt x="93975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433948" cy="32787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Página de comentários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V="true">
            <a:off x="3147856" y="5888166"/>
            <a:ext cx="225264" cy="123810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504314" y="5547814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AutoShape 40" id="40"/>
          <p:cNvSpPr/>
          <p:nvPr/>
        </p:nvSpPr>
        <p:spPr>
          <a:xfrm flipV="true">
            <a:off x="995417" y="3861889"/>
            <a:ext cx="2508897" cy="38966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flipV="true">
            <a:off x="2731182" y="8117998"/>
            <a:ext cx="416674" cy="109006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2324033" y="9208066"/>
            <a:ext cx="814299" cy="695908"/>
            <a:chOff x="0" y="0"/>
            <a:chExt cx="1147357" cy="98054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>
            <a:off x="995417" y="7758490"/>
            <a:ext cx="1328616" cy="179753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46" id="46"/>
          <p:cNvSpPr txBox="true"/>
          <p:nvPr/>
        </p:nvSpPr>
        <p:spPr>
          <a:xfrm rot="0">
            <a:off x="1775895" y="9191625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376456" y="9118123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48" id="48"/>
          <p:cNvSpPr/>
          <p:nvPr/>
        </p:nvSpPr>
        <p:spPr>
          <a:xfrm flipH="true">
            <a:off x="3138331" y="7622134"/>
            <a:ext cx="833349" cy="193388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6312561" y="9208066"/>
            <a:ext cx="814299" cy="695908"/>
            <a:chOff x="0" y="0"/>
            <a:chExt cx="1147357" cy="98054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5075454" y="7458265"/>
            <a:ext cx="1237107" cy="209775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53" id="53"/>
          <p:cNvSpPr txBox="true"/>
          <p:nvPr/>
        </p:nvSpPr>
        <p:spPr>
          <a:xfrm rot="0">
            <a:off x="7288808" y="9141391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278640" y="9007030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55" id="55"/>
          <p:cNvSpPr/>
          <p:nvPr/>
        </p:nvSpPr>
        <p:spPr>
          <a:xfrm>
            <a:off x="6101157" y="7787830"/>
            <a:ext cx="618553" cy="142023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6" id="56"/>
          <p:cNvSpPr/>
          <p:nvPr/>
        </p:nvSpPr>
        <p:spPr>
          <a:xfrm flipH="true">
            <a:off x="7126860" y="7787830"/>
            <a:ext cx="1188835" cy="176819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 flipH="true" flipV="true">
            <a:off x="5216141" y="3861889"/>
            <a:ext cx="3459062" cy="356643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8" id="58"/>
          <p:cNvGrpSpPr/>
          <p:nvPr/>
        </p:nvGrpSpPr>
        <p:grpSpPr>
          <a:xfrm rot="0">
            <a:off x="13039744" y="3185544"/>
            <a:ext cx="2495550" cy="933450"/>
            <a:chOff x="0" y="0"/>
            <a:chExt cx="657264" cy="2458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657264" cy="3125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Avaliação de motoristas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1635798" y="6925468"/>
            <a:ext cx="2495550" cy="1192530"/>
            <a:chOff x="0" y="0"/>
            <a:chExt cx="657264" cy="31408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57264" cy="314082"/>
            </a:xfrm>
            <a:custGeom>
              <a:avLst/>
              <a:gdLst/>
              <a:ahLst/>
              <a:cxnLst/>
              <a:rect r="r" b="b" t="t" l="l"/>
              <a:pathLst>
                <a:path h="314082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252036"/>
                  </a:lnTo>
                  <a:cubicBezTo>
                    <a:pt x="657264" y="268492"/>
                    <a:pt x="650727" y="284273"/>
                    <a:pt x="639091" y="295909"/>
                  </a:cubicBezTo>
                  <a:cubicBezTo>
                    <a:pt x="627456" y="307545"/>
                    <a:pt x="611674" y="314082"/>
                    <a:pt x="595218" y="314082"/>
                  </a:cubicBezTo>
                  <a:lnTo>
                    <a:pt x="62046" y="314082"/>
                  </a:lnTo>
                  <a:cubicBezTo>
                    <a:pt x="45590" y="314082"/>
                    <a:pt x="29809" y="307545"/>
                    <a:pt x="18173" y="295909"/>
                  </a:cubicBezTo>
                  <a:cubicBezTo>
                    <a:pt x="6537" y="284273"/>
                    <a:pt x="0" y="268492"/>
                    <a:pt x="0" y="252036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657264" cy="3807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Adicionar uma avaliação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(selecionar motorista, estrelas, comentário)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flipH="true">
            <a:off x="12180004" y="4118994"/>
            <a:ext cx="2107514" cy="67335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5" id="65"/>
          <p:cNvGrpSpPr/>
          <p:nvPr/>
        </p:nvGrpSpPr>
        <p:grpSpPr>
          <a:xfrm rot="0">
            <a:off x="11476436" y="4792349"/>
            <a:ext cx="1407137" cy="1407293"/>
            <a:chOff x="0" y="0"/>
            <a:chExt cx="980435" cy="98054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80435" cy="980544"/>
            </a:xfrm>
            <a:custGeom>
              <a:avLst/>
              <a:gdLst/>
              <a:ahLst/>
              <a:cxnLst/>
              <a:rect r="r" b="b" t="t" l="l"/>
              <a:pathLst>
                <a:path h="980544" w="980435">
                  <a:moveTo>
                    <a:pt x="490218" y="0"/>
                  </a:moveTo>
                  <a:lnTo>
                    <a:pt x="980435" y="490272"/>
                  </a:lnTo>
                  <a:lnTo>
                    <a:pt x="490218" y="980544"/>
                  </a:lnTo>
                  <a:lnTo>
                    <a:pt x="0" y="490272"/>
                  </a:lnTo>
                  <a:lnTo>
                    <a:pt x="49021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168512" y="101856"/>
              <a:ext cx="643410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Avaliar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5895656" y="4792349"/>
            <a:ext cx="1578650" cy="1578825"/>
            <a:chOff x="0" y="0"/>
            <a:chExt cx="980435" cy="98054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80435" cy="980544"/>
            </a:xfrm>
            <a:custGeom>
              <a:avLst/>
              <a:gdLst/>
              <a:ahLst/>
              <a:cxnLst/>
              <a:rect r="r" b="b" t="t" l="l"/>
              <a:pathLst>
                <a:path h="980544" w="980435">
                  <a:moveTo>
                    <a:pt x="490218" y="0"/>
                  </a:moveTo>
                  <a:lnTo>
                    <a:pt x="980435" y="490272"/>
                  </a:lnTo>
                  <a:lnTo>
                    <a:pt x="490218" y="980544"/>
                  </a:lnTo>
                  <a:lnTo>
                    <a:pt x="0" y="490272"/>
                  </a:lnTo>
                  <a:lnTo>
                    <a:pt x="49021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168512" y="101856"/>
              <a:ext cx="643410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Ver avaliações</a:t>
              </a:r>
            </a:p>
          </p:txBody>
        </p:sp>
      </p:grpSp>
      <p:sp>
        <p:nvSpPr>
          <p:cNvPr name="AutoShape 71" id="71"/>
          <p:cNvSpPr/>
          <p:nvPr/>
        </p:nvSpPr>
        <p:spPr>
          <a:xfrm>
            <a:off x="14287519" y="4118994"/>
            <a:ext cx="2397462" cy="67335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2" id="72"/>
          <p:cNvSpPr/>
          <p:nvPr/>
        </p:nvSpPr>
        <p:spPr>
          <a:xfrm flipH="true" flipV="true">
            <a:off x="12180004" y="6199642"/>
            <a:ext cx="703569" cy="72582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73" id="73"/>
          <p:cNvGrpSpPr/>
          <p:nvPr/>
        </p:nvGrpSpPr>
        <p:grpSpPr>
          <a:xfrm rot="0">
            <a:off x="11772855" y="8995307"/>
            <a:ext cx="814299" cy="695908"/>
            <a:chOff x="0" y="0"/>
            <a:chExt cx="1147357" cy="980543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76" id="76"/>
          <p:cNvSpPr/>
          <p:nvPr/>
        </p:nvSpPr>
        <p:spPr>
          <a:xfrm>
            <a:off x="10388863" y="7845287"/>
            <a:ext cx="1383992" cy="149797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77" id="77"/>
          <p:cNvSpPr txBox="true"/>
          <p:nvPr/>
        </p:nvSpPr>
        <p:spPr>
          <a:xfrm rot="0">
            <a:off x="10898492" y="8928632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3863504" y="8963025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79" id="79"/>
          <p:cNvSpPr/>
          <p:nvPr/>
        </p:nvSpPr>
        <p:spPr>
          <a:xfrm flipH="true">
            <a:off x="12180004" y="8117998"/>
            <a:ext cx="703569" cy="87730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0" id="80"/>
          <p:cNvSpPr/>
          <p:nvPr/>
        </p:nvSpPr>
        <p:spPr>
          <a:xfrm flipH="true">
            <a:off x="12587154" y="7521733"/>
            <a:ext cx="1544194" cy="182152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 flipV="true">
            <a:off x="10388863" y="3652269"/>
            <a:ext cx="2650881" cy="347400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2" id="82"/>
          <p:cNvGrpSpPr/>
          <p:nvPr/>
        </p:nvGrpSpPr>
        <p:grpSpPr>
          <a:xfrm rot="0">
            <a:off x="15150523" y="7126270"/>
            <a:ext cx="1310963" cy="925830"/>
            <a:chOff x="0" y="0"/>
            <a:chExt cx="345274" cy="24384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345274" cy="243840"/>
            </a:xfrm>
            <a:custGeom>
              <a:avLst/>
              <a:gdLst/>
              <a:ahLst/>
              <a:cxnLst/>
              <a:rect r="r" b="b" t="t" l="l"/>
              <a:pathLst>
                <a:path h="243840" w="345274">
                  <a:moveTo>
                    <a:pt x="118110" y="0"/>
                  </a:moveTo>
                  <a:lnTo>
                    <a:pt x="227164" y="0"/>
                  </a:lnTo>
                  <a:cubicBezTo>
                    <a:pt x="292394" y="0"/>
                    <a:pt x="345274" y="52880"/>
                    <a:pt x="345274" y="118110"/>
                  </a:cubicBezTo>
                  <a:lnTo>
                    <a:pt x="345274" y="125730"/>
                  </a:lnTo>
                  <a:cubicBezTo>
                    <a:pt x="345274" y="190960"/>
                    <a:pt x="292394" y="243840"/>
                    <a:pt x="227164" y="243840"/>
                  </a:cubicBezTo>
                  <a:lnTo>
                    <a:pt x="118110" y="243840"/>
                  </a:lnTo>
                  <a:cubicBezTo>
                    <a:pt x="52880" y="243840"/>
                    <a:pt x="0" y="190960"/>
                    <a:pt x="0" y="125730"/>
                  </a:cubicBezTo>
                  <a:lnTo>
                    <a:pt x="0" y="118110"/>
                  </a:lnTo>
                  <a:cubicBezTo>
                    <a:pt x="0" y="52880"/>
                    <a:pt x="52880" y="0"/>
                    <a:pt x="118110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345274" cy="3105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Tela de avalia</a:t>
              </a:r>
            </a:p>
          </p:txBody>
        </p:sp>
      </p:grpSp>
      <p:sp>
        <p:nvSpPr>
          <p:cNvPr name="AutoShape 85" id="85"/>
          <p:cNvSpPr/>
          <p:nvPr/>
        </p:nvSpPr>
        <p:spPr>
          <a:xfrm>
            <a:off x="15535294" y="3652269"/>
            <a:ext cx="2326010" cy="393691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V="true">
            <a:off x="10388863" y="6199642"/>
            <a:ext cx="1791142" cy="92662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87" id="87"/>
          <p:cNvSpPr/>
          <p:nvPr/>
        </p:nvSpPr>
        <p:spPr>
          <a:xfrm flipH="true" flipV="true">
            <a:off x="16684981" y="6371174"/>
            <a:ext cx="816815" cy="85850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V="true">
            <a:off x="15806004" y="6371174"/>
            <a:ext cx="878977" cy="75509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89" id="89"/>
          <p:cNvGrpSpPr/>
          <p:nvPr/>
        </p:nvGrpSpPr>
        <p:grpSpPr>
          <a:xfrm rot="0">
            <a:off x="16061946" y="9144000"/>
            <a:ext cx="814299" cy="695908"/>
            <a:chOff x="0" y="0"/>
            <a:chExt cx="1147357" cy="980543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92" id="92"/>
          <p:cNvSpPr/>
          <p:nvPr/>
        </p:nvSpPr>
        <p:spPr>
          <a:xfrm>
            <a:off x="15150523" y="7589185"/>
            <a:ext cx="911423" cy="190276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93" id="93"/>
          <p:cNvSpPr txBox="true"/>
          <p:nvPr/>
        </p:nvSpPr>
        <p:spPr>
          <a:xfrm rot="0">
            <a:off x="17259300" y="9027091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369874" y="9003823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95" id="95"/>
          <p:cNvSpPr/>
          <p:nvPr/>
        </p:nvSpPr>
        <p:spPr>
          <a:xfrm>
            <a:off x="15806004" y="8052100"/>
            <a:ext cx="663091" cy="10919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6" id="96"/>
          <p:cNvSpPr/>
          <p:nvPr/>
        </p:nvSpPr>
        <p:spPr>
          <a:xfrm flipH="true">
            <a:off x="16876245" y="7948694"/>
            <a:ext cx="625551" cy="154326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>
            <a:off x="5090990" y="930269"/>
            <a:ext cx="1988229" cy="76876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8" id="98"/>
          <p:cNvSpPr/>
          <p:nvPr/>
        </p:nvSpPr>
        <p:spPr>
          <a:xfrm>
            <a:off x="1327324" y="1486406"/>
            <a:ext cx="5392386" cy="57213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99" id="99"/>
          <p:cNvGrpSpPr/>
          <p:nvPr/>
        </p:nvGrpSpPr>
        <p:grpSpPr>
          <a:xfrm rot="0">
            <a:off x="6719710" y="1699033"/>
            <a:ext cx="719016" cy="719016"/>
            <a:chOff x="0" y="0"/>
            <a:chExt cx="812800" cy="8128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8FC9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411679" y="3035656"/>
            <a:ext cx="719016" cy="719016"/>
            <a:chOff x="0" y="0"/>
            <a:chExt cx="812800" cy="812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8FC9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105" id="105"/>
          <p:cNvSpPr/>
          <p:nvPr/>
        </p:nvSpPr>
        <p:spPr>
          <a:xfrm flipH="true">
            <a:off x="411679" y="1386397"/>
            <a:ext cx="359508" cy="200876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 flipH="true">
            <a:off x="3832480" y="2480694"/>
            <a:ext cx="5522962" cy="91447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7" id="107"/>
          <p:cNvSpPr/>
          <p:nvPr/>
        </p:nvSpPr>
        <p:spPr>
          <a:xfrm flipH="true">
            <a:off x="771187" y="2480694"/>
            <a:ext cx="8584255" cy="55496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8" id="108"/>
          <p:cNvGrpSpPr/>
          <p:nvPr/>
        </p:nvGrpSpPr>
        <p:grpSpPr>
          <a:xfrm rot="0">
            <a:off x="995417" y="7398982"/>
            <a:ext cx="719016" cy="719016"/>
            <a:chOff x="0" y="0"/>
            <a:chExt cx="812800" cy="812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7956186" y="7068814"/>
            <a:ext cx="719016" cy="719016"/>
            <a:chOff x="0" y="0"/>
            <a:chExt cx="812800" cy="8128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0029355" y="7126270"/>
            <a:ext cx="719016" cy="719016"/>
            <a:chOff x="0" y="0"/>
            <a:chExt cx="812800" cy="8128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7142288" y="7229677"/>
            <a:ext cx="719016" cy="719016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3754" y="1547028"/>
            <a:ext cx="3086100" cy="844305"/>
            <a:chOff x="0" y="0"/>
            <a:chExt cx="812800" cy="2223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22368"/>
            </a:xfrm>
            <a:custGeom>
              <a:avLst/>
              <a:gdLst/>
              <a:ahLst/>
              <a:cxnLst/>
              <a:rect r="r" b="b" t="t" l="l"/>
              <a:pathLst>
                <a:path h="22236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72195"/>
                  </a:lnTo>
                  <a:cubicBezTo>
                    <a:pt x="812800" y="185502"/>
                    <a:pt x="807514" y="198264"/>
                    <a:pt x="798105" y="207673"/>
                  </a:cubicBezTo>
                  <a:cubicBezTo>
                    <a:pt x="788695" y="217082"/>
                    <a:pt x="775934" y="222368"/>
                    <a:pt x="762627" y="222368"/>
                  </a:cubicBezTo>
                  <a:lnTo>
                    <a:pt x="50173" y="222368"/>
                  </a:lnTo>
                  <a:cubicBezTo>
                    <a:pt x="36866" y="222368"/>
                    <a:pt x="24105" y="217082"/>
                    <a:pt x="14695" y="207673"/>
                  </a:cubicBezTo>
                  <a:cubicBezTo>
                    <a:pt x="5286" y="198264"/>
                    <a:pt x="0" y="185502"/>
                    <a:pt x="0" y="17219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12800" cy="3176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rial Bold"/>
                </a:rPr>
                <a:t>Página Principal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60921" y="600704"/>
            <a:ext cx="1714533" cy="659130"/>
            <a:chOff x="0" y="0"/>
            <a:chExt cx="451564" cy="173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564" cy="173598"/>
            </a:xfrm>
            <a:custGeom>
              <a:avLst/>
              <a:gdLst/>
              <a:ahLst/>
              <a:cxnLst/>
              <a:rect r="r" b="b" t="t" l="l"/>
              <a:pathLst>
                <a:path h="173598" w="451564">
                  <a:moveTo>
                    <a:pt x="86799" y="0"/>
                  </a:moveTo>
                  <a:lnTo>
                    <a:pt x="364765" y="0"/>
                  </a:lnTo>
                  <a:cubicBezTo>
                    <a:pt x="387786" y="0"/>
                    <a:pt x="409863" y="9145"/>
                    <a:pt x="426141" y="25423"/>
                  </a:cubicBezTo>
                  <a:cubicBezTo>
                    <a:pt x="442419" y="41701"/>
                    <a:pt x="451564" y="63778"/>
                    <a:pt x="451564" y="86799"/>
                  </a:cubicBezTo>
                  <a:lnTo>
                    <a:pt x="451564" y="86799"/>
                  </a:lnTo>
                  <a:cubicBezTo>
                    <a:pt x="451564" y="109820"/>
                    <a:pt x="442419" y="131897"/>
                    <a:pt x="426141" y="148175"/>
                  </a:cubicBezTo>
                  <a:cubicBezTo>
                    <a:pt x="409863" y="164453"/>
                    <a:pt x="387786" y="173598"/>
                    <a:pt x="364765" y="173598"/>
                  </a:cubicBezTo>
                  <a:lnTo>
                    <a:pt x="86799" y="173598"/>
                  </a:lnTo>
                  <a:cubicBezTo>
                    <a:pt x="63778" y="173598"/>
                    <a:pt x="41701" y="164453"/>
                    <a:pt x="25423" y="148175"/>
                  </a:cubicBezTo>
                  <a:cubicBezTo>
                    <a:pt x="9145" y="131897"/>
                    <a:pt x="0" y="109820"/>
                    <a:pt x="0" y="86799"/>
                  </a:cubicBezTo>
                  <a:lnTo>
                    <a:pt x="0" y="86799"/>
                  </a:lnTo>
                  <a:cubicBezTo>
                    <a:pt x="0" y="63778"/>
                    <a:pt x="9145" y="41701"/>
                    <a:pt x="25423" y="25423"/>
                  </a:cubicBezTo>
                  <a:cubicBezTo>
                    <a:pt x="41701" y="9145"/>
                    <a:pt x="63778" y="0"/>
                    <a:pt x="8679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51564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rial"/>
                </a:rPr>
                <a:t>Login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H="true" flipV="true">
            <a:off x="5792171" y="837681"/>
            <a:ext cx="3644633" cy="70934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1584837" y="930269"/>
            <a:ext cx="177608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472563" y="374131"/>
            <a:ext cx="1112275" cy="111227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8FC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rial"/>
                </a:rPr>
                <a:t>Tela inicial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075454" y="930269"/>
            <a:ext cx="1076225" cy="70612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1028700" y="1486406"/>
            <a:ext cx="4763471" cy="50949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792171" y="1636389"/>
            <a:ext cx="719016" cy="71901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8FC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598415" y="3193599"/>
            <a:ext cx="2495550" cy="933450"/>
            <a:chOff x="0" y="0"/>
            <a:chExt cx="657264" cy="245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657264" cy="3125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Avaliação de motoristas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65015" y="7131182"/>
            <a:ext cx="2495550" cy="1192530"/>
            <a:chOff x="0" y="0"/>
            <a:chExt cx="657264" cy="3140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57264" cy="314082"/>
            </a:xfrm>
            <a:custGeom>
              <a:avLst/>
              <a:gdLst/>
              <a:ahLst/>
              <a:cxnLst/>
              <a:rect r="r" b="b" t="t" l="l"/>
              <a:pathLst>
                <a:path h="314082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252036"/>
                  </a:lnTo>
                  <a:cubicBezTo>
                    <a:pt x="657264" y="268492"/>
                    <a:pt x="650727" y="284273"/>
                    <a:pt x="639091" y="295909"/>
                  </a:cubicBezTo>
                  <a:cubicBezTo>
                    <a:pt x="627456" y="307545"/>
                    <a:pt x="611674" y="314082"/>
                    <a:pt x="595218" y="314082"/>
                  </a:cubicBezTo>
                  <a:lnTo>
                    <a:pt x="62046" y="314082"/>
                  </a:lnTo>
                  <a:cubicBezTo>
                    <a:pt x="45590" y="314082"/>
                    <a:pt x="29809" y="307545"/>
                    <a:pt x="18173" y="295909"/>
                  </a:cubicBezTo>
                  <a:cubicBezTo>
                    <a:pt x="6537" y="284273"/>
                    <a:pt x="0" y="268492"/>
                    <a:pt x="0" y="252036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657264" cy="3807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Adicionar uma avaliação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(selecionar motorista, estrelas, comentário)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H="true">
            <a:off x="2282882" y="4127049"/>
            <a:ext cx="1563308" cy="83616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579313" y="4963216"/>
            <a:ext cx="1407137" cy="1407293"/>
            <a:chOff x="0" y="0"/>
            <a:chExt cx="980435" cy="9805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80435" cy="980544"/>
            </a:xfrm>
            <a:custGeom>
              <a:avLst/>
              <a:gdLst/>
              <a:ahLst/>
              <a:cxnLst/>
              <a:rect r="r" b="b" t="t" l="l"/>
              <a:pathLst>
                <a:path h="980544" w="980435">
                  <a:moveTo>
                    <a:pt x="490218" y="0"/>
                  </a:moveTo>
                  <a:lnTo>
                    <a:pt x="980435" y="490272"/>
                  </a:lnTo>
                  <a:lnTo>
                    <a:pt x="490218" y="980544"/>
                  </a:lnTo>
                  <a:lnTo>
                    <a:pt x="0" y="490272"/>
                  </a:lnTo>
                  <a:lnTo>
                    <a:pt x="49021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68512" y="101856"/>
              <a:ext cx="643410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Avaliar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508075" y="4747168"/>
            <a:ext cx="1578650" cy="1578825"/>
            <a:chOff x="0" y="0"/>
            <a:chExt cx="980435" cy="98054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80435" cy="980544"/>
            </a:xfrm>
            <a:custGeom>
              <a:avLst/>
              <a:gdLst/>
              <a:ahLst/>
              <a:cxnLst/>
              <a:rect r="r" b="b" t="t" l="l"/>
              <a:pathLst>
                <a:path h="980544" w="980435">
                  <a:moveTo>
                    <a:pt x="490218" y="0"/>
                  </a:moveTo>
                  <a:lnTo>
                    <a:pt x="980435" y="490272"/>
                  </a:lnTo>
                  <a:lnTo>
                    <a:pt x="490218" y="980544"/>
                  </a:lnTo>
                  <a:lnTo>
                    <a:pt x="0" y="490272"/>
                  </a:lnTo>
                  <a:lnTo>
                    <a:pt x="49021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68512" y="101856"/>
              <a:ext cx="643410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Ver avaliações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3846190" y="4127049"/>
            <a:ext cx="3451210" cy="62011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2282882" y="6370509"/>
            <a:ext cx="1029908" cy="76067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2579301" y="9591092"/>
            <a:ext cx="814299" cy="695908"/>
            <a:chOff x="0" y="0"/>
            <a:chExt cx="1147357" cy="98054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>
            <a:off x="1028700" y="8086955"/>
            <a:ext cx="1550601" cy="185209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2114078" y="9596146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71466" y="9524417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39" id="39"/>
          <p:cNvSpPr/>
          <p:nvPr/>
        </p:nvSpPr>
        <p:spPr>
          <a:xfrm>
            <a:off x="2986451" y="8457282"/>
            <a:ext cx="0" cy="113381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flipH="true">
            <a:off x="3393600" y="7727447"/>
            <a:ext cx="1166965" cy="221159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V="true">
            <a:off x="669192" y="3660324"/>
            <a:ext cx="1929223" cy="406712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5792171" y="7294475"/>
            <a:ext cx="1310963" cy="925830"/>
            <a:chOff x="0" y="0"/>
            <a:chExt cx="345274" cy="2438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45274" cy="243840"/>
            </a:xfrm>
            <a:custGeom>
              <a:avLst/>
              <a:gdLst/>
              <a:ahLst/>
              <a:cxnLst/>
              <a:rect r="r" b="b" t="t" l="l"/>
              <a:pathLst>
                <a:path h="243840" w="345274">
                  <a:moveTo>
                    <a:pt x="118110" y="0"/>
                  </a:moveTo>
                  <a:lnTo>
                    <a:pt x="227164" y="0"/>
                  </a:lnTo>
                  <a:cubicBezTo>
                    <a:pt x="292394" y="0"/>
                    <a:pt x="345274" y="52880"/>
                    <a:pt x="345274" y="118110"/>
                  </a:cubicBezTo>
                  <a:lnTo>
                    <a:pt x="345274" y="125730"/>
                  </a:lnTo>
                  <a:cubicBezTo>
                    <a:pt x="345274" y="190960"/>
                    <a:pt x="292394" y="243840"/>
                    <a:pt x="227164" y="243840"/>
                  </a:cubicBezTo>
                  <a:lnTo>
                    <a:pt x="118110" y="243840"/>
                  </a:lnTo>
                  <a:cubicBezTo>
                    <a:pt x="52880" y="243840"/>
                    <a:pt x="0" y="190960"/>
                    <a:pt x="0" y="125730"/>
                  </a:cubicBezTo>
                  <a:lnTo>
                    <a:pt x="0" y="118110"/>
                  </a:lnTo>
                  <a:cubicBezTo>
                    <a:pt x="0" y="52880"/>
                    <a:pt x="52880" y="0"/>
                    <a:pt x="118110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345274" cy="3105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Tela de avaliações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>
            <a:off x="5093965" y="3660324"/>
            <a:ext cx="3490185" cy="413782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V="true">
            <a:off x="995520" y="6370509"/>
            <a:ext cx="1287362" cy="99252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H="true" flipV="true">
            <a:off x="7297400" y="6325992"/>
            <a:ext cx="927242" cy="111265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V="true">
            <a:off x="6447652" y="6325992"/>
            <a:ext cx="849748" cy="96848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6790289" y="9543467"/>
            <a:ext cx="814299" cy="695908"/>
            <a:chOff x="0" y="0"/>
            <a:chExt cx="1147357" cy="98054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47357" cy="980544"/>
            </a:xfrm>
            <a:custGeom>
              <a:avLst/>
              <a:gdLst/>
              <a:ahLst/>
              <a:cxnLst/>
              <a:rect r="r" b="b" t="t" l="l"/>
              <a:pathLst>
                <a:path h="980544" w="1147357">
                  <a:moveTo>
                    <a:pt x="573678" y="0"/>
                  </a:moveTo>
                  <a:lnTo>
                    <a:pt x="1147357" y="490272"/>
                  </a:lnTo>
                  <a:lnTo>
                    <a:pt x="573678" y="980544"/>
                  </a:lnTo>
                  <a:lnTo>
                    <a:pt x="0" y="490272"/>
                  </a:lnTo>
                  <a:lnTo>
                    <a:pt x="573678" y="0"/>
                  </a:lnTo>
                  <a:close/>
                </a:path>
              </a:pathLst>
            </a:custGeom>
            <a:solidFill>
              <a:srgbClr val="FFAE13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97202" y="101856"/>
              <a:ext cx="752953" cy="710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5792171" y="7757390"/>
            <a:ext cx="998118" cy="213403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53" id="53"/>
          <p:cNvSpPr txBox="true"/>
          <p:nvPr/>
        </p:nvSpPr>
        <p:spPr>
          <a:xfrm rot="0">
            <a:off x="7737937" y="9524417"/>
            <a:ext cx="32816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Sim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836915" y="9476792"/>
            <a:ext cx="34944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</a:rPr>
              <a:t>Não</a:t>
            </a:r>
          </a:p>
        </p:txBody>
      </p:sp>
      <p:sp>
        <p:nvSpPr>
          <p:cNvPr name="AutoShape 55" id="55"/>
          <p:cNvSpPr/>
          <p:nvPr/>
        </p:nvSpPr>
        <p:spPr>
          <a:xfrm>
            <a:off x="6447652" y="8220305"/>
            <a:ext cx="749785" cy="132316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6" id="56"/>
          <p:cNvSpPr/>
          <p:nvPr/>
        </p:nvSpPr>
        <p:spPr>
          <a:xfrm flipH="true">
            <a:off x="7604587" y="8157660"/>
            <a:ext cx="620055" cy="173376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13136708" y="3193599"/>
            <a:ext cx="2495550" cy="933450"/>
            <a:chOff x="0" y="0"/>
            <a:chExt cx="657264" cy="24584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83801"/>
                  </a:lnTo>
                  <a:cubicBezTo>
                    <a:pt x="657264" y="200257"/>
                    <a:pt x="650727" y="216038"/>
                    <a:pt x="639091" y="227674"/>
                  </a:cubicBezTo>
                  <a:cubicBezTo>
                    <a:pt x="627456" y="239310"/>
                    <a:pt x="611674" y="245847"/>
                    <a:pt x="595218" y="245847"/>
                  </a:cubicBezTo>
                  <a:lnTo>
                    <a:pt x="62046" y="245847"/>
                  </a:lnTo>
                  <a:cubicBezTo>
                    <a:pt x="45590" y="245847"/>
                    <a:pt x="29809" y="239310"/>
                    <a:pt x="18173" y="227674"/>
                  </a:cubicBezTo>
                  <a:cubicBezTo>
                    <a:pt x="6537" y="216038"/>
                    <a:pt x="0" y="200257"/>
                    <a:pt x="0" y="183801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A78FC9"/>
            </a:solidFill>
            <a:ln cap="sq">
              <a:noFill/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657264" cy="3125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Denunciar abuso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 flipH="true">
            <a:off x="3846190" y="2391333"/>
            <a:ext cx="5590614" cy="80226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>
            <a:off x="9436804" y="2391333"/>
            <a:ext cx="4947679" cy="80226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2" id="62"/>
          <p:cNvGrpSpPr/>
          <p:nvPr/>
        </p:nvGrpSpPr>
        <p:grpSpPr>
          <a:xfrm rot="0">
            <a:off x="11468100" y="4877450"/>
            <a:ext cx="2495550" cy="659130"/>
            <a:chOff x="0" y="0"/>
            <a:chExt cx="657264" cy="17359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57264" cy="173598"/>
            </a:xfrm>
            <a:custGeom>
              <a:avLst/>
              <a:gdLst/>
              <a:ahLst/>
              <a:cxnLst/>
              <a:rect r="r" b="b" t="t" l="l"/>
              <a:pathLst>
                <a:path h="173598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11552"/>
                  </a:lnTo>
                  <a:cubicBezTo>
                    <a:pt x="657264" y="128008"/>
                    <a:pt x="650727" y="143789"/>
                    <a:pt x="639091" y="155425"/>
                  </a:cubicBezTo>
                  <a:cubicBezTo>
                    <a:pt x="627456" y="167061"/>
                    <a:pt x="611674" y="173598"/>
                    <a:pt x="595218" y="173598"/>
                  </a:cubicBezTo>
                  <a:lnTo>
                    <a:pt x="62046" y="173598"/>
                  </a:lnTo>
                  <a:cubicBezTo>
                    <a:pt x="45590" y="173598"/>
                    <a:pt x="29809" y="167061"/>
                    <a:pt x="18173" y="155425"/>
                  </a:cubicBezTo>
                  <a:cubicBezTo>
                    <a:pt x="6537" y="143789"/>
                    <a:pt x="0" y="128008"/>
                    <a:pt x="0" y="111552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657264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Página de denúncias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flipH="true">
            <a:off x="12715875" y="4127049"/>
            <a:ext cx="1668608" cy="75040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6" id="66"/>
          <p:cNvSpPr/>
          <p:nvPr/>
        </p:nvSpPr>
        <p:spPr>
          <a:xfrm>
            <a:off x="14384483" y="4127049"/>
            <a:ext cx="1835883" cy="69051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7" id="67"/>
          <p:cNvSpPr/>
          <p:nvPr/>
        </p:nvSpPr>
        <p:spPr>
          <a:xfrm>
            <a:off x="10979854" y="1969180"/>
            <a:ext cx="5600020" cy="320789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68" id="68"/>
          <p:cNvGrpSpPr/>
          <p:nvPr/>
        </p:nvGrpSpPr>
        <p:grpSpPr>
          <a:xfrm rot="0">
            <a:off x="10097614" y="6126710"/>
            <a:ext cx="2495550" cy="659130"/>
            <a:chOff x="0" y="0"/>
            <a:chExt cx="657264" cy="17359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57264" cy="173598"/>
            </a:xfrm>
            <a:custGeom>
              <a:avLst/>
              <a:gdLst/>
              <a:ahLst/>
              <a:cxnLst/>
              <a:rect r="r" b="b" t="t" l="l"/>
              <a:pathLst>
                <a:path h="173598" w="657264">
                  <a:moveTo>
                    <a:pt x="62046" y="0"/>
                  </a:moveTo>
                  <a:lnTo>
                    <a:pt x="595218" y="0"/>
                  </a:lnTo>
                  <a:cubicBezTo>
                    <a:pt x="611674" y="0"/>
                    <a:pt x="627456" y="6537"/>
                    <a:pt x="639091" y="18173"/>
                  </a:cubicBezTo>
                  <a:cubicBezTo>
                    <a:pt x="650727" y="29809"/>
                    <a:pt x="657264" y="45590"/>
                    <a:pt x="657264" y="62046"/>
                  </a:cubicBezTo>
                  <a:lnTo>
                    <a:pt x="657264" y="111552"/>
                  </a:lnTo>
                  <a:cubicBezTo>
                    <a:pt x="657264" y="128008"/>
                    <a:pt x="650727" y="143789"/>
                    <a:pt x="639091" y="155425"/>
                  </a:cubicBezTo>
                  <a:cubicBezTo>
                    <a:pt x="627456" y="167061"/>
                    <a:pt x="611674" y="173598"/>
                    <a:pt x="595218" y="173598"/>
                  </a:cubicBezTo>
                  <a:lnTo>
                    <a:pt x="62046" y="173598"/>
                  </a:lnTo>
                  <a:cubicBezTo>
                    <a:pt x="45590" y="173598"/>
                    <a:pt x="29809" y="167061"/>
                    <a:pt x="18173" y="155425"/>
                  </a:cubicBezTo>
                  <a:cubicBezTo>
                    <a:pt x="6537" y="143789"/>
                    <a:pt x="0" y="128008"/>
                    <a:pt x="0" y="111552"/>
                  </a:cubicBezTo>
                  <a:lnTo>
                    <a:pt x="0" y="62046"/>
                  </a:lnTo>
                  <a:cubicBezTo>
                    <a:pt x="0" y="45590"/>
                    <a:pt x="6537" y="29809"/>
                    <a:pt x="18173" y="18173"/>
                  </a:cubicBezTo>
                  <a:cubicBezTo>
                    <a:pt x="29809" y="6537"/>
                    <a:pt x="45590" y="0"/>
                    <a:pt x="62046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657264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Informações pessoais</a:t>
              </a:r>
            </a:p>
          </p:txBody>
        </p:sp>
      </p:grpSp>
      <p:sp>
        <p:nvSpPr>
          <p:cNvPr name="AutoShape 71" id="71"/>
          <p:cNvSpPr/>
          <p:nvPr/>
        </p:nvSpPr>
        <p:spPr>
          <a:xfrm flipH="true">
            <a:off x="11345389" y="5536580"/>
            <a:ext cx="1370486" cy="59013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2" id="72"/>
          <p:cNvGrpSpPr/>
          <p:nvPr/>
        </p:nvGrpSpPr>
        <p:grpSpPr>
          <a:xfrm rot="0">
            <a:off x="13136708" y="6126710"/>
            <a:ext cx="1961848" cy="659130"/>
            <a:chOff x="0" y="0"/>
            <a:chExt cx="516701" cy="17359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16701" cy="173598"/>
            </a:xfrm>
            <a:custGeom>
              <a:avLst/>
              <a:gdLst/>
              <a:ahLst/>
              <a:cxnLst/>
              <a:rect r="r" b="b" t="t" l="l"/>
              <a:pathLst>
                <a:path h="173598" w="516701">
                  <a:moveTo>
                    <a:pt x="78925" y="0"/>
                  </a:moveTo>
                  <a:lnTo>
                    <a:pt x="437776" y="0"/>
                  </a:lnTo>
                  <a:cubicBezTo>
                    <a:pt x="458708" y="0"/>
                    <a:pt x="478783" y="8315"/>
                    <a:pt x="493584" y="23117"/>
                  </a:cubicBezTo>
                  <a:cubicBezTo>
                    <a:pt x="508385" y="37918"/>
                    <a:pt x="516701" y="57993"/>
                    <a:pt x="516701" y="78925"/>
                  </a:cubicBezTo>
                  <a:lnTo>
                    <a:pt x="516701" y="94673"/>
                  </a:lnTo>
                  <a:cubicBezTo>
                    <a:pt x="516701" y="115605"/>
                    <a:pt x="508385" y="135680"/>
                    <a:pt x="493584" y="150482"/>
                  </a:cubicBezTo>
                  <a:cubicBezTo>
                    <a:pt x="478783" y="165283"/>
                    <a:pt x="458708" y="173598"/>
                    <a:pt x="437776" y="173598"/>
                  </a:cubicBezTo>
                  <a:lnTo>
                    <a:pt x="78925" y="173598"/>
                  </a:lnTo>
                  <a:cubicBezTo>
                    <a:pt x="57993" y="173598"/>
                    <a:pt x="37918" y="165283"/>
                    <a:pt x="23117" y="150482"/>
                  </a:cubicBezTo>
                  <a:cubicBezTo>
                    <a:pt x="8315" y="135680"/>
                    <a:pt x="0" y="115605"/>
                    <a:pt x="0" y="94673"/>
                  </a:cubicBezTo>
                  <a:lnTo>
                    <a:pt x="0" y="78925"/>
                  </a:lnTo>
                  <a:cubicBezTo>
                    <a:pt x="0" y="57993"/>
                    <a:pt x="8315" y="37918"/>
                    <a:pt x="23117" y="23117"/>
                  </a:cubicBezTo>
                  <a:cubicBezTo>
                    <a:pt x="37918" y="8315"/>
                    <a:pt x="57993" y="0"/>
                    <a:pt x="78925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516701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Local do ocorrido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>
            <a:off x="12715875" y="5536580"/>
            <a:ext cx="1247775" cy="13028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6" id="76"/>
          <p:cNvGrpSpPr/>
          <p:nvPr/>
        </p:nvGrpSpPr>
        <p:grpSpPr>
          <a:xfrm rot="0">
            <a:off x="15487918" y="6126710"/>
            <a:ext cx="2251940" cy="659130"/>
            <a:chOff x="0" y="0"/>
            <a:chExt cx="593103" cy="173598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593103" cy="173598"/>
            </a:xfrm>
            <a:custGeom>
              <a:avLst/>
              <a:gdLst/>
              <a:ahLst/>
              <a:cxnLst/>
              <a:rect r="r" b="b" t="t" l="l"/>
              <a:pathLst>
                <a:path h="173598" w="593103">
                  <a:moveTo>
                    <a:pt x="68758" y="0"/>
                  </a:moveTo>
                  <a:lnTo>
                    <a:pt x="524346" y="0"/>
                  </a:lnTo>
                  <a:cubicBezTo>
                    <a:pt x="562320" y="0"/>
                    <a:pt x="593103" y="30784"/>
                    <a:pt x="593103" y="68758"/>
                  </a:cubicBezTo>
                  <a:lnTo>
                    <a:pt x="593103" y="104840"/>
                  </a:lnTo>
                  <a:cubicBezTo>
                    <a:pt x="593103" y="123076"/>
                    <a:pt x="585859" y="140565"/>
                    <a:pt x="572965" y="153459"/>
                  </a:cubicBezTo>
                  <a:cubicBezTo>
                    <a:pt x="560070" y="166354"/>
                    <a:pt x="542581" y="173598"/>
                    <a:pt x="524346" y="173598"/>
                  </a:cubicBezTo>
                  <a:lnTo>
                    <a:pt x="68758" y="173598"/>
                  </a:lnTo>
                  <a:cubicBezTo>
                    <a:pt x="30784" y="173598"/>
                    <a:pt x="0" y="142814"/>
                    <a:pt x="0" y="104840"/>
                  </a:cubicBezTo>
                  <a:lnTo>
                    <a:pt x="0" y="68758"/>
                  </a:lnTo>
                  <a:cubicBezTo>
                    <a:pt x="0" y="50522"/>
                    <a:pt x="7244" y="33033"/>
                    <a:pt x="20139" y="20139"/>
                  </a:cubicBezTo>
                  <a:cubicBezTo>
                    <a:pt x="33033" y="7244"/>
                    <a:pt x="50522" y="0"/>
                    <a:pt x="68758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593103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Transporte utilizado</a:t>
              </a:r>
            </a:p>
          </p:txBody>
        </p:sp>
      </p:grpSp>
      <p:sp>
        <p:nvSpPr>
          <p:cNvPr name="AutoShape 79" id="79"/>
          <p:cNvSpPr/>
          <p:nvPr/>
        </p:nvSpPr>
        <p:spPr>
          <a:xfrm>
            <a:off x="12715875" y="5536580"/>
            <a:ext cx="3898013" cy="59013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0" id="80"/>
          <p:cNvSpPr/>
          <p:nvPr/>
        </p:nvSpPr>
        <p:spPr>
          <a:xfrm flipH="true">
            <a:off x="9558487" y="3660324"/>
            <a:ext cx="3578220" cy="246638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1" id="81"/>
          <p:cNvGrpSpPr/>
          <p:nvPr/>
        </p:nvGrpSpPr>
        <p:grpSpPr>
          <a:xfrm rot="0">
            <a:off x="13989391" y="7757390"/>
            <a:ext cx="1109165" cy="659130"/>
            <a:chOff x="0" y="0"/>
            <a:chExt cx="292126" cy="17359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92126" cy="173598"/>
            </a:xfrm>
            <a:custGeom>
              <a:avLst/>
              <a:gdLst/>
              <a:ahLst/>
              <a:cxnLst/>
              <a:rect r="r" b="b" t="t" l="l"/>
              <a:pathLst>
                <a:path h="173598" w="292126">
                  <a:moveTo>
                    <a:pt x="86799" y="0"/>
                  </a:moveTo>
                  <a:lnTo>
                    <a:pt x="205327" y="0"/>
                  </a:lnTo>
                  <a:cubicBezTo>
                    <a:pt x="253264" y="0"/>
                    <a:pt x="292126" y="38861"/>
                    <a:pt x="292126" y="86799"/>
                  </a:cubicBezTo>
                  <a:lnTo>
                    <a:pt x="292126" y="86799"/>
                  </a:lnTo>
                  <a:cubicBezTo>
                    <a:pt x="292126" y="109820"/>
                    <a:pt x="282981" y="131897"/>
                    <a:pt x="266703" y="148175"/>
                  </a:cubicBezTo>
                  <a:cubicBezTo>
                    <a:pt x="250425" y="164453"/>
                    <a:pt x="228347" y="173598"/>
                    <a:pt x="205327" y="173598"/>
                  </a:cubicBezTo>
                  <a:lnTo>
                    <a:pt x="86799" y="173598"/>
                  </a:lnTo>
                  <a:cubicBezTo>
                    <a:pt x="63778" y="173598"/>
                    <a:pt x="41701" y="164453"/>
                    <a:pt x="25423" y="148175"/>
                  </a:cubicBezTo>
                  <a:cubicBezTo>
                    <a:pt x="9145" y="131897"/>
                    <a:pt x="0" y="109820"/>
                    <a:pt x="0" y="86799"/>
                  </a:cubicBezTo>
                  <a:lnTo>
                    <a:pt x="0" y="86799"/>
                  </a:lnTo>
                  <a:cubicBezTo>
                    <a:pt x="0" y="63778"/>
                    <a:pt x="9145" y="41701"/>
                    <a:pt x="25423" y="25423"/>
                  </a:cubicBezTo>
                  <a:cubicBezTo>
                    <a:pt x="41701" y="9145"/>
                    <a:pt x="63778" y="0"/>
                    <a:pt x="8679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66675"/>
              <a:ext cx="292126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Digitar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6674822" y="7798152"/>
            <a:ext cx="1109165" cy="659130"/>
            <a:chOff x="0" y="0"/>
            <a:chExt cx="292126" cy="17359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292126" cy="173598"/>
            </a:xfrm>
            <a:custGeom>
              <a:avLst/>
              <a:gdLst/>
              <a:ahLst/>
              <a:cxnLst/>
              <a:rect r="r" b="b" t="t" l="l"/>
              <a:pathLst>
                <a:path h="173598" w="292126">
                  <a:moveTo>
                    <a:pt x="86799" y="0"/>
                  </a:moveTo>
                  <a:lnTo>
                    <a:pt x="205327" y="0"/>
                  </a:lnTo>
                  <a:cubicBezTo>
                    <a:pt x="253264" y="0"/>
                    <a:pt x="292126" y="38861"/>
                    <a:pt x="292126" y="86799"/>
                  </a:cubicBezTo>
                  <a:lnTo>
                    <a:pt x="292126" y="86799"/>
                  </a:lnTo>
                  <a:cubicBezTo>
                    <a:pt x="292126" y="109820"/>
                    <a:pt x="282981" y="131897"/>
                    <a:pt x="266703" y="148175"/>
                  </a:cubicBezTo>
                  <a:cubicBezTo>
                    <a:pt x="250425" y="164453"/>
                    <a:pt x="228347" y="173598"/>
                    <a:pt x="205327" y="173598"/>
                  </a:cubicBezTo>
                  <a:lnTo>
                    <a:pt x="86799" y="173598"/>
                  </a:lnTo>
                  <a:cubicBezTo>
                    <a:pt x="63778" y="173598"/>
                    <a:pt x="41701" y="164453"/>
                    <a:pt x="25423" y="148175"/>
                  </a:cubicBezTo>
                  <a:cubicBezTo>
                    <a:pt x="9145" y="131897"/>
                    <a:pt x="0" y="109820"/>
                    <a:pt x="0" y="86799"/>
                  </a:cubicBezTo>
                  <a:lnTo>
                    <a:pt x="0" y="86799"/>
                  </a:lnTo>
                  <a:cubicBezTo>
                    <a:pt x="0" y="63778"/>
                    <a:pt x="9145" y="41701"/>
                    <a:pt x="25423" y="25423"/>
                  </a:cubicBezTo>
                  <a:cubicBezTo>
                    <a:pt x="41701" y="9145"/>
                    <a:pt x="63778" y="0"/>
                    <a:pt x="8679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66675"/>
              <a:ext cx="292126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Digitar</a:t>
              </a:r>
            </a:p>
          </p:txBody>
        </p:sp>
      </p:grpSp>
      <p:sp>
        <p:nvSpPr>
          <p:cNvPr name="AutoShape 87" id="87"/>
          <p:cNvSpPr/>
          <p:nvPr/>
        </p:nvSpPr>
        <p:spPr>
          <a:xfrm flipH="true">
            <a:off x="10681081" y="6785840"/>
            <a:ext cx="664308" cy="94160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8" id="88"/>
          <p:cNvSpPr/>
          <p:nvPr/>
        </p:nvSpPr>
        <p:spPr>
          <a:xfrm>
            <a:off x="11345389" y="6785840"/>
            <a:ext cx="603670" cy="94160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9" id="89"/>
          <p:cNvGrpSpPr/>
          <p:nvPr/>
        </p:nvGrpSpPr>
        <p:grpSpPr>
          <a:xfrm rot="0">
            <a:off x="11394477" y="7727447"/>
            <a:ext cx="1109165" cy="659130"/>
            <a:chOff x="0" y="0"/>
            <a:chExt cx="292126" cy="173598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292126" cy="173598"/>
            </a:xfrm>
            <a:custGeom>
              <a:avLst/>
              <a:gdLst/>
              <a:ahLst/>
              <a:cxnLst/>
              <a:rect r="r" b="b" t="t" l="l"/>
              <a:pathLst>
                <a:path h="173598" w="292126">
                  <a:moveTo>
                    <a:pt x="86799" y="0"/>
                  </a:moveTo>
                  <a:lnTo>
                    <a:pt x="205327" y="0"/>
                  </a:lnTo>
                  <a:cubicBezTo>
                    <a:pt x="253264" y="0"/>
                    <a:pt x="292126" y="38861"/>
                    <a:pt x="292126" y="86799"/>
                  </a:cubicBezTo>
                  <a:lnTo>
                    <a:pt x="292126" y="86799"/>
                  </a:lnTo>
                  <a:cubicBezTo>
                    <a:pt x="292126" y="109820"/>
                    <a:pt x="282981" y="131897"/>
                    <a:pt x="266703" y="148175"/>
                  </a:cubicBezTo>
                  <a:cubicBezTo>
                    <a:pt x="250425" y="164453"/>
                    <a:pt x="228347" y="173598"/>
                    <a:pt x="205327" y="173598"/>
                  </a:cubicBezTo>
                  <a:lnTo>
                    <a:pt x="86799" y="173598"/>
                  </a:lnTo>
                  <a:cubicBezTo>
                    <a:pt x="63778" y="173598"/>
                    <a:pt x="41701" y="164453"/>
                    <a:pt x="25423" y="148175"/>
                  </a:cubicBezTo>
                  <a:cubicBezTo>
                    <a:pt x="9145" y="131897"/>
                    <a:pt x="0" y="109820"/>
                    <a:pt x="0" y="86799"/>
                  </a:cubicBezTo>
                  <a:lnTo>
                    <a:pt x="0" y="86799"/>
                  </a:lnTo>
                  <a:cubicBezTo>
                    <a:pt x="0" y="63778"/>
                    <a:pt x="9145" y="41701"/>
                    <a:pt x="25423" y="25423"/>
                  </a:cubicBezTo>
                  <a:cubicBezTo>
                    <a:pt x="41701" y="9145"/>
                    <a:pt x="63778" y="0"/>
                    <a:pt x="86799" y="0"/>
                  </a:cubicBezTo>
                  <a:close/>
                </a:path>
              </a:pathLst>
            </a:custGeom>
            <a:solidFill>
              <a:srgbClr val="FDBDAE"/>
            </a:solidFill>
            <a:ln cap="sq">
              <a:noFill/>
              <a:prstDash val="solid"/>
              <a:miter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292126" cy="240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10101"/>
                  </a:solidFill>
                  <a:latin typeface="Arial"/>
                </a:rPr>
                <a:t>Digitar</a:t>
              </a:r>
            </a:p>
          </p:txBody>
        </p:sp>
      </p:grpSp>
      <p:sp>
        <p:nvSpPr>
          <p:cNvPr name="AutoShape 92" id="92"/>
          <p:cNvSpPr/>
          <p:nvPr/>
        </p:nvSpPr>
        <p:spPr>
          <a:xfrm flipH="true" flipV="true">
            <a:off x="9558487" y="6845726"/>
            <a:ext cx="763085" cy="124122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3" id="93"/>
          <p:cNvSpPr/>
          <p:nvPr/>
        </p:nvSpPr>
        <p:spPr>
          <a:xfrm flipH="true">
            <a:off x="13493586" y="6785840"/>
            <a:ext cx="624046" cy="94160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4" id="94"/>
          <p:cNvSpPr/>
          <p:nvPr/>
        </p:nvSpPr>
        <p:spPr>
          <a:xfrm>
            <a:off x="14117632" y="6785840"/>
            <a:ext cx="426341" cy="9715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5" id="95"/>
          <p:cNvSpPr/>
          <p:nvPr/>
        </p:nvSpPr>
        <p:spPr>
          <a:xfrm>
            <a:off x="16613888" y="6785840"/>
            <a:ext cx="615516" cy="101231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6" id="96"/>
          <p:cNvSpPr/>
          <p:nvPr/>
        </p:nvSpPr>
        <p:spPr>
          <a:xfrm flipH="true">
            <a:off x="15962889" y="6785840"/>
            <a:ext cx="650999" cy="101231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97" id="97"/>
          <p:cNvGrpSpPr/>
          <p:nvPr/>
        </p:nvGrpSpPr>
        <p:grpSpPr>
          <a:xfrm rot="0">
            <a:off x="669192" y="7367939"/>
            <a:ext cx="719016" cy="719016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7865134" y="7438644"/>
            <a:ext cx="719016" cy="719016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5860858" y="4817564"/>
            <a:ext cx="719016" cy="719016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 Bold"/>
                </a:rPr>
                <a:t>Sair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9198979" y="6126710"/>
            <a:ext cx="719016" cy="719016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0321573" y="7727447"/>
            <a:ext cx="719016" cy="719016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3134078" y="7727447"/>
            <a:ext cx="719016" cy="719016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5603381" y="7798152"/>
            <a:ext cx="719016" cy="719016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AE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al"/>
                </a:rPr>
                <a:t>Sair</a:t>
              </a:r>
            </a:p>
          </p:txBody>
        </p:sp>
      </p:grpSp>
      <p:sp>
        <p:nvSpPr>
          <p:cNvPr name="AutoShape 118" id="118"/>
          <p:cNvSpPr/>
          <p:nvPr/>
        </p:nvSpPr>
        <p:spPr>
          <a:xfrm flipH="true" flipV="true">
            <a:off x="9558487" y="6845726"/>
            <a:ext cx="3935098" cy="167144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9" id="119"/>
          <p:cNvSpPr/>
          <p:nvPr/>
        </p:nvSpPr>
        <p:spPr>
          <a:xfrm flipH="true" flipV="true">
            <a:off x="9198979" y="7131182"/>
            <a:ext cx="6763909" cy="138598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0" id="120"/>
          <p:cNvSpPr txBox="true"/>
          <p:nvPr/>
        </p:nvSpPr>
        <p:spPr>
          <a:xfrm rot="0">
            <a:off x="12180004" y="632438"/>
            <a:ext cx="5818520" cy="75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5683" spc="-198" u="sng">
                <a:solidFill>
                  <a:srgbClr val="FDBDAE"/>
                </a:solidFill>
                <a:latin typeface="Arvo"/>
              </a:rPr>
              <a:t>Fluxo de Telas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DAGCxnlRPiU</dc:identifier>
  <dcterms:modified xsi:type="dcterms:W3CDTF">2011-08-01T06:04:30Z</dcterms:modified>
  <cp:revision>1</cp:revision>
  <dc:title>WOOVE</dc:title>
</cp:coreProperties>
</file>