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B7D1"/>
    <a:srgbClr val="DDD9D9"/>
    <a:srgbClr val="DEC7C2"/>
    <a:srgbClr val="D7C061"/>
    <a:srgbClr val="9EC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2ADEB-6034-0451-0691-A599D8465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5A51FA-A3B4-E7B6-93A7-D502AF6E4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0C215C-6DB1-486C-9771-47F7349B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1A57F3-29D4-D1DE-2484-2C069E57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969C4F-1E35-F956-2451-D8895D02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55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01E77-A0A3-6571-D455-6D46DD72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EA25A9B-7989-2A94-C957-5E991559D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8FCF17-652B-D0BD-576F-69B996DA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A5D54F-6204-AC08-163C-32FEAC77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927A33-5A31-DFF5-7076-CFB4CF21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038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641827-1D68-4B39-DEAA-9FFF7FFA4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8BBC938-124A-CFB8-018D-AC407D889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8532674-4D75-B614-5659-F4684E51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AA235C-3667-16B7-80B5-A6F1DCEC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34A5B8-5A98-45AE-72A0-2658DCD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64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5D08D-09C4-CFC4-F46C-C3BA6E30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F34D39-AE43-E67B-22A5-AC8143C5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48D1080-5173-95CD-5B0A-5FEA7217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01E8C2-40C9-AAF9-ED0F-76329BF6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6E021C-8FF7-288E-4EC6-1003E4DE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7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B2969-4F98-4866-70FE-610EBF4E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82BCFB-4988-B287-95B2-3557C53C4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5FD1E5-721A-1596-8341-22ECAAEC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E0FF71-7784-7593-2C6C-8FFD8572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727171-C814-4967-357B-564142FF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76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437A5-F3AD-8F84-9D05-F7B5E9C3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7E34A4-20E5-1786-53E2-80AE2F398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4A3018B-84F8-C2BE-03FB-27E797A40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2BE1D2-ED9D-22B7-7399-F7E2D1CD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2D96C71-CC2E-ECC3-6618-4FE9B0B5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0A94E47-75DB-BF9B-0ADB-67E007C4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167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47F2A-ADDB-A5BD-3D8F-AEB5BC3B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556487-8DA6-1D3D-75CD-3AF12C6C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46BB492-5D66-CAF2-CA19-3BB1A8B9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D668935-AB6B-80F0-E884-674F3EFC7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F80D782-813E-845B-229E-47D5AB3E4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126F883-7B22-7FBC-5CC2-4D462B5F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F0DE50E-BA29-C497-9651-8F53B3A3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50D18C1-793A-71D3-AB24-40230035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133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CE707-2E8F-B6B9-DED0-A34BAF8E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FA946EA-ED07-881C-C37A-5AFC2745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D269BC-3980-7D0E-A8BB-29694264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0E3286D-C9EC-BE18-7817-D10C2B8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91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24F9A7D-E9EC-A252-8CFE-13730EFB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89B3152-6F26-1656-2004-90B88B89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EF980A-EB70-3373-0E70-3F6AEF39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655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9D6CA-9DC1-1430-3754-9D1BDDC1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1F89FF-3C9B-9F6D-1E78-A9FDEC18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01A2DF3-0B39-05AE-2D38-A9C7B68EC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A5E261-DB6D-384C-97FC-1109742E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1563CB-E2CB-828E-D9E0-F945E9D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A973F73-E10E-F26E-B05D-A53B25C4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1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863B-7F2F-6806-4CDC-F968D054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8E03A6B-0B1E-EA9B-5454-665E5E4A3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F5158C6-B292-4E31-8F43-64F3210B0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B34347B-6B75-7AB9-2F5A-A5DF9540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C35DBD2-C9D2-649C-8333-67D47DF5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27362E0-0814-80D3-89BC-70B46542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863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7EA39F4-4341-F6B9-F8D6-2B69BE62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FEA827-EDF5-D03F-5BD3-4005A6215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DCDB23-ADED-8091-1D05-B66D0A7B1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7F16-8125-475D-8609-F89CB9FA1650}" type="datetimeFigureOut">
              <a:rPr lang="pt-PT" smtClean="0"/>
              <a:t>14/09/2022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2E384E-10AE-7886-03A7-044EB322E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161062-5E06-5842-98EB-1CFD6BB0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8539-2184-4F63-A2C9-FE37EAFD757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9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6A1642-7636-8A14-C6A9-82AA68EEFC55}"/>
              </a:ext>
            </a:extLst>
          </p:cNvPr>
          <p:cNvSpPr/>
          <p:nvPr/>
        </p:nvSpPr>
        <p:spPr>
          <a:xfrm>
            <a:off x="1005840" y="1838960"/>
            <a:ext cx="243840" cy="213360"/>
          </a:xfrm>
          <a:prstGeom prst="rect">
            <a:avLst/>
          </a:prstGeom>
          <a:solidFill>
            <a:srgbClr val="9EC6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0B2E64-8D57-B3D5-BBFB-36518E2C2B2B}"/>
              </a:ext>
            </a:extLst>
          </p:cNvPr>
          <p:cNvSpPr txBox="1"/>
          <p:nvPr/>
        </p:nvSpPr>
        <p:spPr>
          <a:xfrm>
            <a:off x="1401417" y="1751035"/>
            <a:ext cx="1888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noProof="1"/>
              <a:t>Vacation/Leave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589A58-7ECD-FEE4-50B9-2AACD8186169}"/>
              </a:ext>
            </a:extLst>
          </p:cNvPr>
          <p:cNvSpPr/>
          <p:nvPr/>
        </p:nvSpPr>
        <p:spPr>
          <a:xfrm>
            <a:off x="3206893" y="1826591"/>
            <a:ext cx="243840" cy="213360"/>
          </a:xfrm>
          <a:prstGeom prst="rect">
            <a:avLst/>
          </a:prstGeom>
          <a:solidFill>
            <a:srgbClr val="D7C0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052402-FADE-9428-72FF-7B0C4CF058C3}"/>
              </a:ext>
            </a:extLst>
          </p:cNvPr>
          <p:cNvSpPr txBox="1"/>
          <p:nvPr/>
        </p:nvSpPr>
        <p:spPr>
          <a:xfrm>
            <a:off x="3602470" y="1738666"/>
            <a:ext cx="14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noProof="1"/>
              <a:t>Absence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F4209F-A623-83DE-0F0E-43C8A115795C}"/>
              </a:ext>
            </a:extLst>
          </p:cNvPr>
          <p:cNvSpPr/>
          <p:nvPr/>
        </p:nvSpPr>
        <p:spPr>
          <a:xfrm>
            <a:off x="4809743" y="1826591"/>
            <a:ext cx="243840" cy="213360"/>
          </a:xfrm>
          <a:prstGeom prst="rect">
            <a:avLst/>
          </a:prstGeom>
          <a:solidFill>
            <a:srgbClr val="DEC7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1EADF9-B647-5FD8-37A7-3F1740F4F549}"/>
              </a:ext>
            </a:extLst>
          </p:cNvPr>
          <p:cNvSpPr txBox="1"/>
          <p:nvPr/>
        </p:nvSpPr>
        <p:spPr>
          <a:xfrm>
            <a:off x="5205320" y="1738666"/>
            <a:ext cx="14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noProof="1"/>
              <a:t>Holiday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F00275-A20A-E607-7745-233E0B0FC03F}"/>
              </a:ext>
            </a:extLst>
          </p:cNvPr>
          <p:cNvSpPr/>
          <p:nvPr/>
        </p:nvSpPr>
        <p:spPr>
          <a:xfrm>
            <a:off x="6260856" y="1838960"/>
            <a:ext cx="243840" cy="213360"/>
          </a:xfrm>
          <a:prstGeom prst="rect">
            <a:avLst/>
          </a:prstGeom>
          <a:solidFill>
            <a:srgbClr val="DD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CAEFE5-43E6-FBC6-9EAD-4B92C293AF95}"/>
              </a:ext>
            </a:extLst>
          </p:cNvPr>
          <p:cNvSpPr txBox="1"/>
          <p:nvPr/>
        </p:nvSpPr>
        <p:spPr>
          <a:xfrm>
            <a:off x="6656433" y="1751035"/>
            <a:ext cx="14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Weekend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B1B47E1-8AC1-E95E-E08C-D6FE0DCEB3E1}"/>
              </a:ext>
            </a:extLst>
          </p:cNvPr>
          <p:cNvSpPr/>
          <p:nvPr/>
        </p:nvSpPr>
        <p:spPr>
          <a:xfrm>
            <a:off x="7863706" y="1838960"/>
            <a:ext cx="243840" cy="213360"/>
          </a:xfrm>
          <a:prstGeom prst="rect">
            <a:avLst/>
          </a:prstGeom>
          <a:solidFill>
            <a:srgbClr val="36B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272551-BD16-CB25-341E-B5876E660044}"/>
              </a:ext>
            </a:extLst>
          </p:cNvPr>
          <p:cNvSpPr txBox="1"/>
          <p:nvPr/>
        </p:nvSpPr>
        <p:spPr>
          <a:xfrm>
            <a:off x="8259283" y="1751035"/>
            <a:ext cx="20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noProof="1"/>
              <a:t>Extra day (Birthday)</a:t>
            </a:r>
          </a:p>
        </p:txBody>
      </p:sp>
    </p:spTree>
    <p:extLst>
      <p:ext uri="{BB962C8B-B14F-4D97-AF65-F5344CB8AC3E}">
        <p14:creationId xmlns:p14="http://schemas.microsoft.com/office/powerpoint/2010/main" val="3071156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Ecrã Panorâmico</PresentationFormat>
  <Paragraphs>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Almeida Silva</dc:creator>
  <cp:lastModifiedBy>Ricardo Almeida Silva</cp:lastModifiedBy>
  <cp:revision>3</cp:revision>
  <dcterms:created xsi:type="dcterms:W3CDTF">2022-08-12T08:42:29Z</dcterms:created>
  <dcterms:modified xsi:type="dcterms:W3CDTF">2022-09-14T12:50:28Z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8b7908-8822-4661-8855-87701faf4292_Enabled">
    <vt:lpwstr>true</vt:lpwstr>
  </property>
  <property fmtid="{D5CDD505-2E9C-101B-9397-08002B2CF9AE}" pid="3" name="MSIP_Label_fc8b7908-8822-4661-8855-87701faf4292_SetDate">
    <vt:lpwstr>2022-08-12T08:42:29Z</vt:lpwstr>
  </property>
  <property fmtid="{D5CDD505-2E9C-101B-9397-08002B2CF9AE}" pid="4" name="MSIP_Label_fc8b7908-8822-4661-8855-87701faf4292_Method">
    <vt:lpwstr>Standard</vt:lpwstr>
  </property>
  <property fmtid="{D5CDD505-2E9C-101B-9397-08002B2CF9AE}" pid="5" name="MSIP_Label_fc8b7908-8822-4661-8855-87701faf4292_Name">
    <vt:lpwstr>Public</vt:lpwstr>
  </property>
  <property fmtid="{D5CDD505-2E9C-101B-9397-08002B2CF9AE}" pid="6" name="MSIP_Label_fc8b7908-8822-4661-8855-87701faf4292_SiteId">
    <vt:lpwstr>34f53088-1a58-4662-91c4-f8cd27544bc0</vt:lpwstr>
  </property>
  <property fmtid="{D5CDD505-2E9C-101B-9397-08002B2CF9AE}" pid="7" name="MSIP_Label_fc8b7908-8822-4661-8855-87701faf4292_ActionId">
    <vt:lpwstr>3d5a0b32-14c2-4acb-baac-3f8e007a9a0c</vt:lpwstr>
  </property>
  <property fmtid="{D5CDD505-2E9C-101B-9397-08002B2CF9AE}" pid="8" name="MSIP_Label_fc8b7908-8822-4661-8855-87701faf4292_ContentBits">
    <vt:lpwstr>0</vt:lpwstr>
  </property>
</Properties>
</file>