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86575" cy="100171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84183" cy="50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798" y="1"/>
            <a:ext cx="2984183" cy="50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9738" y="1252538"/>
            <a:ext cx="6007100" cy="3379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39738" y="1252538"/>
            <a:ext cx="6007100" cy="3379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410625" y="784600"/>
            <a:ext cx="195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Aumento na obesidade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Aumento da taxa de jovens que não cozinham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Alto número de pedidos delivery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85821" y="2500892"/>
            <a:ext cx="228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Desenvolvimento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um aplicativo que estimula o engajamento das pessoas em cozinhar, podendo diminuir a obesidade em 1% e o número de pedidos de delivery em 1.5% em 4 meses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8750" y="4151161"/>
            <a:ext cx="198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número de pessoas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engajadas na culinária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Redução da obesidade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Redução em pedidos delivery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Poupar dinheiro com refeições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Auxílio em encontrar receitas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Auxílio na criação de uma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compras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011524" y="3346450"/>
            <a:ext cx="21729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FERNANDO MILANI VENERANDO</a:t>
            </a:r>
            <a:endParaRPr b="0" i="0"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- LUCAS REZENDE SIMOES 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- MURILO DARCE BORGES SILVA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RODRIGO </a:t>
            </a: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SIMÕES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 RUY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973725" y="784600"/>
            <a:ext cx="55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814125" y="599800"/>
            <a:ext cx="1955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mobile para procura de receitas baseadas nos ingredientes presentes em casa, tendo funcionalidade adicional para ajudar a criar lista de compras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2762600" y="2644050"/>
            <a:ext cx="195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 com as receitas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de web scraping para adquirir receitas de sites de culinária e as armazenar no banco de dados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Front-end do Aplicativo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143500" y="733025"/>
            <a:ext cx="210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Pessoas interessadas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culinária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Pessoas que necessitam de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auxílio com lista de compra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Pessoas acima do peso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Chefes de cozinha</a:t>
            </a: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Pessoas com restrições ou preferências alimentares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617475" y="500300"/>
            <a:ext cx="19839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Receitas presentes nos sites estarão descritas de forma correta e completa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Será desenvolvido por 4 alunos durante horário dos laboratórios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Ferramentas e bibliotecas utilizadas ainda possuem suporte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Sites não terão medidas anti web scraping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Grande adesão de pessoas interessadas em culinária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754250" y="3535550"/>
            <a:ext cx="24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935900" y="502175"/>
            <a:ext cx="209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Receitas podem estar incorretas/imprecisas/incompletas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Pode haver alterações no número de membros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Atualizações/deprecações nas ferramentas e/ou bibliotecas podem causar retrabalho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Atualizações em sites de receita, implementando medidas anti web scraping, necessitando retrabalho para adquirir novas receitas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Pouco interesse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9628325" y="3438675"/>
            <a:ext cx="20970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0182200" y="5718375"/>
            <a:ext cx="160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R$ 30.000,00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477650" y="3366588"/>
            <a:ext cx="2172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Definição de projeto e pesquisa de reuso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Linha de produto de software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Engenharia de software baseada em componentes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 fase de modelagem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fase de análise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 fase de design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7 - fase de teste e gerenciamento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549225" y="5509600"/>
            <a:ext cx="300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Tempo de desenvolvimento não pode exceder 4 meses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Não se pode ter mais de 5 membros de equipe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Informações fornecidas limitadas as fontes utilizadas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9892200" y="3104600"/>
            <a:ext cx="257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1 - 12/02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2 - 26/02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3 - 12/03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4 - 02/04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5 - 23/04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6 - 14/05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7 - 21/05/2025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