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86575" cy="100171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798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8325" y="784600"/>
            <a:ext cx="229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na obesidade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da taxa de jovens que não cozinham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Alto número de pedidos delivery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8325" y="2517525"/>
            <a:ext cx="246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um aplicativo que auxilia usuários a seguir receitas com os ingredientes presentes em casa, estimulando o engajamento das pessoas na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culinária, com a expectativa de ter 1000 usuários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4 meses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59075" y="4218961"/>
            <a:ext cx="1983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número de pessoas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engajadas na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Redução da obesidade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Redução em pedidos delivery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Poupar dinheiro com refeições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Auxílio em encontrar receitas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Auxílio na criação de uma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compras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11525" y="3346450"/>
            <a:ext cx="2283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Rodrigo Simões Ruy (Gestor)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Murilo Darce Borges Silva(PO)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ernando Milani Venerando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 (DEV)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Lucas Rezende Simões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 (DEV)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73725" y="784600"/>
            <a:ext cx="55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613250" y="784600"/>
            <a:ext cx="2283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mobile para procura de receitas baseadas nos ingredientes presentes em casa, tendo funcionalidade adicional para ajudar a criar lista de compras</a:t>
            </a:r>
            <a:endParaRPr sz="1300"/>
          </a:p>
        </p:txBody>
      </p:sp>
      <p:sp>
        <p:nvSpPr>
          <p:cNvPr id="95" name="Google Shape;95;p13"/>
          <p:cNvSpPr txBox="1"/>
          <p:nvPr/>
        </p:nvSpPr>
        <p:spPr>
          <a:xfrm>
            <a:off x="2714175" y="2626175"/>
            <a:ext cx="1955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Funcionais:</a:t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com as receitas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de web scraping para adquirir receitas de sites de culinária e as armazenar no banco de dados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Front-end do Aplicativo responsivo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Aplicativo recomenda receitas baseadas nos ingredientes cadastrados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Funcionais:</a:t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Usuário pode cadastrar ingredientes presentes em casa manualmente ou por foto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Usuário pode procurar receitas baseadas em nome, ingredientes e categorias, como sem lactose ou vegetariano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Usuário pode criar uma lista de compras utilizando ingredientes cadastrados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011525" y="733025"/>
            <a:ext cx="2293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interessadas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Pessoas que necessitam de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auxílio com lista de compra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Pessoas acima do peso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Chefes de cozinha</a:t>
            </a:r>
            <a:b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Pessoas com restrições ou preferências alimentares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19700" y="733025"/>
            <a:ext cx="22932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presentes nos sites estarão descritas de forma correta e completa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Será desenvolvido por 4 alunos durante horário dos laboratórios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Ferramentas e bibliotecas utilizadas ainda possuem suporte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Sites não terão medidas anti web scraping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Grande adesão de pessoas interessadas em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754250" y="3535550"/>
            <a:ext cx="24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827875" y="570000"/>
            <a:ext cx="22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podem estar incorretas/imprecisas/incompletas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Pode haver alterações no número de membros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Atualizações/deprecações nas ferramentas e/ou bibliotecas podem causar retrabalho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 em sites de receita, implementando medidas anti web scraping, necessitando retrabalho para adquirir novas receitas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Pouco interesse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9628325" y="3438675"/>
            <a:ext cx="20970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9650550" y="5657400"/>
            <a:ext cx="254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Taxas para publicar o aplicativo nas storefronts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428475" y="3366600"/>
            <a:ext cx="228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Canvas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Modelo de negócio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Lista de serviços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 Contratos de serviço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Componentes de serviço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Plano de teste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Plano de gerenciamento de serviços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011525" y="5718375"/>
            <a:ext cx="474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Tempo de desenvolvimento não pode exceder 4 meses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Não se pode ter mais de 5 membros de equipe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Precisa estar dentro das regras para ser listada na Play Store e App Store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892200" y="3104600"/>
            <a:ext cx="2206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1 - 24/02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2 -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26/02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3 -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12/03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4 -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02/04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5 -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23/04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6 -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14/05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7 -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21/05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