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6D1140-9054-4C33-B53F-D6CFCEAD4ADE}"/>
              </a:ext>
            </a:extLst>
          </p:cNvPr>
          <p:cNvSpPr txBox="1"/>
          <p:nvPr/>
        </p:nvSpPr>
        <p:spPr>
          <a:xfrm>
            <a:off x="0" y="1979801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Web de Cadastros de Produtos de um Supermercado</a:t>
            </a:r>
            <a:endParaRPr lang="pt-B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E0F4E1-54D4-4D61-8231-6E9E5A5C9A47}"/>
              </a:ext>
            </a:extLst>
          </p:cNvPr>
          <p:cNvSpPr txBox="1"/>
          <p:nvPr/>
        </p:nvSpPr>
        <p:spPr>
          <a:xfrm>
            <a:off x="243282" y="630852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Alunos: Lucas Rigo, Alisson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Griz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João Pedro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Zorzeto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7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3574C2-6EC4-4D0A-98FF-C6664790394A}"/>
              </a:ext>
            </a:extLst>
          </p:cNvPr>
          <p:cNvSpPr txBox="1"/>
          <p:nvPr/>
        </p:nvSpPr>
        <p:spPr>
          <a:xfrm>
            <a:off x="408264" y="1545177"/>
            <a:ext cx="11375471" cy="396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 programa Cadastro de Produtos Supermercado, tem o objetivo de cadastrar produtos de supermercados, além de poder alterar e consultar a lista de produtos já existentes no cadastro do sistema, sendo acessado somente pelo sistema de login de usuário.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Justificativa: Nosso projeto tem a finalidade de contribuir na nossa aprendizagem e além de servir de escopo de um sistema mais dinâmico e funcional para os supermercados de nossa cidade.</a:t>
            </a:r>
          </a:p>
        </p:txBody>
      </p:sp>
    </p:spTree>
    <p:extLst>
      <p:ext uri="{BB962C8B-B14F-4D97-AF65-F5344CB8AC3E}">
        <p14:creationId xmlns:p14="http://schemas.microsoft.com/office/powerpoint/2010/main" val="30017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DF7298-A1DD-4329-AAA1-9C3E7F70545C}"/>
              </a:ext>
            </a:extLst>
          </p:cNvPr>
          <p:cNvSpPr txBox="1"/>
          <p:nvPr/>
        </p:nvSpPr>
        <p:spPr>
          <a:xfrm>
            <a:off x="385894" y="1204163"/>
            <a:ext cx="11806106" cy="387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 do Programa: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apresenta uma tela inicial onde é necessário realizar o login com senha e nome de usuário;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apresenta uma tela de cadastro de usuário.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apresenta uma tela principal, onde exibe opções de consultar e inserir produtos e setores.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apresenta uma tela de cadastro de setores do mercado.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apresenta a função de consultar os produtos já cadastrados, além de poder exclui-los.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apresenta um campo de inserção de novos produtos.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possui um botão de voltar a tela principal em cada tela de função,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possui um botão de sair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856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07C3215-2B76-4065-9EC4-6D638B1DBD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07" y="852338"/>
            <a:ext cx="8682606" cy="4887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8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6E4F25-9EEF-4C19-87AD-0F1F793D02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03" y="1082180"/>
            <a:ext cx="8548815" cy="4826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8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215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rigo</dc:creator>
  <cp:lastModifiedBy>lucas rigo</cp:lastModifiedBy>
  <cp:revision>1</cp:revision>
  <dcterms:created xsi:type="dcterms:W3CDTF">2021-05-03T22:43:31Z</dcterms:created>
  <dcterms:modified xsi:type="dcterms:W3CDTF">2021-05-03T22:48:03Z</dcterms:modified>
</cp:coreProperties>
</file>