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FA50-CD97-41E3-C1FA-E1BE85DD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3428999"/>
            <a:ext cx="7390965" cy="2268559"/>
          </a:xfrm>
        </p:spPr>
        <p:txBody>
          <a:bodyPr/>
          <a:lstStyle/>
          <a:p>
            <a:r>
              <a:rPr lang="fr-FR" dirty="0"/>
              <a:t>Data visualisation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D24DF1-361A-233B-E61B-E0B33C0EF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d’une 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35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0C2C2-CAC7-9605-ACBF-BD90725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833" y="353961"/>
            <a:ext cx="7958331" cy="1077229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Présentation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4F269-9AC9-6B95-25F0-2109848B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721" y="2962266"/>
            <a:ext cx="9836443" cy="3997828"/>
          </a:xfrm>
        </p:spPr>
        <p:txBody>
          <a:bodyPr/>
          <a:lstStyle/>
          <a:p>
            <a:r>
              <a:rPr lang="fr-FR" dirty="0"/>
              <a:t>Filtrer les Jeux olympiques d'été depuis 1994</a:t>
            </a:r>
          </a:p>
          <a:p>
            <a:r>
              <a:rPr lang="fr-FR" dirty="0"/>
              <a:t>Conversion des colonnes '</a:t>
            </a:r>
            <a:r>
              <a:rPr lang="fr-FR" dirty="0" err="1"/>
              <a:t>Height</a:t>
            </a:r>
            <a:r>
              <a:rPr lang="fr-FR" dirty="0"/>
              <a:t>', '</a:t>
            </a:r>
            <a:r>
              <a:rPr lang="fr-FR" dirty="0" err="1"/>
              <a:t>Weight</a:t>
            </a:r>
            <a:r>
              <a:rPr lang="fr-FR" dirty="0"/>
              <a:t>' et 'Age' en numérique (au cas où elles seraient initialement des chaînes)</a:t>
            </a:r>
          </a:p>
          <a:p>
            <a:r>
              <a:rPr lang="fr-FR" dirty="0"/>
              <a:t>Suppression des lignes avec des valeurs manquantes dans les colonnes '</a:t>
            </a:r>
            <a:r>
              <a:rPr lang="fr-FR" dirty="0" err="1"/>
              <a:t>Height</a:t>
            </a:r>
            <a:r>
              <a:rPr lang="fr-FR" dirty="0"/>
              <a:t>', '</a:t>
            </a:r>
            <a:r>
              <a:rPr lang="fr-FR" dirty="0" err="1"/>
              <a:t>Weight</a:t>
            </a:r>
            <a:r>
              <a:rPr lang="fr-FR" dirty="0"/>
              <a:t>' et 'Age'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87F58C2-25BE-B2AA-EB9C-7CF482489C29}"/>
              </a:ext>
            </a:extLst>
          </p:cNvPr>
          <p:cNvSpPr txBox="1">
            <a:spLocks/>
          </p:cNvSpPr>
          <p:nvPr/>
        </p:nvSpPr>
        <p:spPr>
          <a:xfrm>
            <a:off x="1135931" y="2962266"/>
            <a:ext cx="4455459" cy="661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Traitements effectués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A71E176-23B6-E4F4-901D-E6CDBE4D4D3E}"/>
              </a:ext>
            </a:extLst>
          </p:cNvPr>
          <p:cNvSpPr txBox="1">
            <a:spLocks/>
          </p:cNvSpPr>
          <p:nvPr/>
        </p:nvSpPr>
        <p:spPr>
          <a:xfrm>
            <a:off x="1135930" y="1224139"/>
            <a:ext cx="4455459" cy="661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La Base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883CFFB-D10A-3084-B3E5-D71E34434557}"/>
              </a:ext>
            </a:extLst>
          </p:cNvPr>
          <p:cNvSpPr txBox="1">
            <a:spLocks/>
          </p:cNvSpPr>
          <p:nvPr/>
        </p:nvSpPr>
        <p:spPr>
          <a:xfrm>
            <a:off x="1324623" y="1764041"/>
            <a:ext cx="6273407" cy="82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A433AA-C862-14AE-AA5F-CB6613B7CDC2}"/>
              </a:ext>
            </a:extLst>
          </p:cNvPr>
          <p:cNvSpPr txBox="1">
            <a:spLocks/>
          </p:cNvSpPr>
          <p:nvPr/>
        </p:nvSpPr>
        <p:spPr>
          <a:xfrm>
            <a:off x="1297721" y="1826980"/>
            <a:ext cx="9939773" cy="1196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base collecte des informations sur les jeux olympiques. (épreuves, participants, médailles…)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56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E265D-6E67-CC88-7042-D2A6755F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Page : Exploration Visuelle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16A63C-0D14-9FB4-1282-000E5789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55" y="1573987"/>
            <a:ext cx="4209983" cy="242427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A05849-3E45-6343-A7D4-7B51FC494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79" y="4212409"/>
            <a:ext cx="3528479" cy="210734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B789A42-A818-1C30-01D6-671591409925}"/>
              </a:ext>
            </a:extLst>
          </p:cNvPr>
          <p:cNvSpPr txBox="1">
            <a:spLocks/>
          </p:cNvSpPr>
          <p:nvPr/>
        </p:nvSpPr>
        <p:spPr>
          <a:xfrm>
            <a:off x="5574883" y="1339969"/>
            <a:ext cx="5758136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Cette page permet d’avoir une première approche visuelle.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97E69F7-7D05-1CB3-73B7-033059EDD9A6}"/>
              </a:ext>
            </a:extLst>
          </p:cNvPr>
          <p:cNvSpPr txBox="1">
            <a:spLocks/>
          </p:cNvSpPr>
          <p:nvPr/>
        </p:nvSpPr>
        <p:spPr>
          <a:xfrm>
            <a:off x="1170255" y="4053945"/>
            <a:ext cx="5758136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classification des pays les plus médaillés, une répartition des médailles par sport, l’évolution des participants au fil de jeux olympiques…</a:t>
            </a:r>
          </a:p>
        </p:txBody>
      </p:sp>
    </p:spTree>
    <p:extLst>
      <p:ext uri="{BB962C8B-B14F-4D97-AF65-F5344CB8AC3E}">
        <p14:creationId xmlns:p14="http://schemas.microsoft.com/office/powerpoint/2010/main" val="1342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DC0B4-E0A3-0C0C-1F67-47989963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0" y="808056"/>
            <a:ext cx="10191564" cy="1077229"/>
          </a:xfrm>
        </p:spPr>
        <p:txBody>
          <a:bodyPr>
            <a:normAutofit fontScale="90000"/>
          </a:bodyPr>
          <a:lstStyle/>
          <a:p>
            <a:r>
              <a:rPr lang="fr-FR" dirty="0"/>
              <a:t>Deuxième Page : </a:t>
            </a:r>
            <a:r>
              <a:rPr lang="fr-FR" b="1" dirty="0"/>
              <a:t>Analyse de l'âge et des mensurations</a:t>
            </a:r>
            <a:br>
              <a:rPr lang="fr-FR" b="1" dirty="0"/>
            </a:b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218A0-0DA9-7D0E-C72B-27C6FFBD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92" y="1429587"/>
            <a:ext cx="3269721" cy="28132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519F10-8FC4-BC6B-5D75-AF9CBFC8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60" y="3950805"/>
            <a:ext cx="2866758" cy="2647503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BF539C6-EF9C-B72A-6930-3F9B9334DBCB}"/>
              </a:ext>
            </a:extLst>
          </p:cNvPr>
          <p:cNvSpPr txBox="1">
            <a:spLocks/>
          </p:cNvSpPr>
          <p:nvPr/>
        </p:nvSpPr>
        <p:spPr>
          <a:xfrm>
            <a:off x="4740676" y="1339969"/>
            <a:ext cx="6592343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Cette page permet de voir quelles sont les mensurations et </a:t>
            </a:r>
            <a:r>
              <a:rPr lang="fr-FR" dirty="0" err="1"/>
              <a:t>age</a:t>
            </a:r>
            <a:r>
              <a:rPr lang="fr-FR" dirty="0"/>
              <a:t> inhérents aux différents sports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C6A2DB4-D2D3-0478-0DA0-AD4DD99A0F7B}"/>
              </a:ext>
            </a:extLst>
          </p:cNvPr>
          <p:cNvSpPr txBox="1">
            <a:spLocks/>
          </p:cNvSpPr>
          <p:nvPr/>
        </p:nvSpPr>
        <p:spPr>
          <a:xfrm>
            <a:off x="1861608" y="4115687"/>
            <a:ext cx="5758136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Tous les sports sont représentés sur les 6 graphiques, 3 pour les hommes et 3 pour les femmes. Nous observons la taille, le poids et l’âge moyen des athlètes</a:t>
            </a:r>
          </a:p>
        </p:txBody>
      </p:sp>
    </p:spTree>
    <p:extLst>
      <p:ext uri="{BB962C8B-B14F-4D97-AF65-F5344CB8AC3E}">
        <p14:creationId xmlns:p14="http://schemas.microsoft.com/office/powerpoint/2010/main" val="5259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DC0B4-E0A3-0C0C-1F67-47989963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Page : Prédictions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8A552B-174C-7656-A8D2-B8950F55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75706"/>
            <a:ext cx="6611273" cy="4191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D67F19-0A2F-8469-B3EB-ACECF505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3129528"/>
            <a:ext cx="8194089" cy="261895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0EE78A1-454A-8743-94E5-8D544D0B9764}"/>
              </a:ext>
            </a:extLst>
          </p:cNvPr>
          <p:cNvSpPr txBox="1">
            <a:spLocks/>
          </p:cNvSpPr>
          <p:nvPr/>
        </p:nvSpPr>
        <p:spPr>
          <a:xfrm>
            <a:off x="1546450" y="1346670"/>
            <a:ext cx="5758136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indique en input l’âge, la taille et le poids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3A3119F-FD8A-5B44-BCDC-933CCD9BCDC1}"/>
              </a:ext>
            </a:extLst>
          </p:cNvPr>
          <p:cNvSpPr txBox="1">
            <a:spLocks/>
          </p:cNvSpPr>
          <p:nvPr/>
        </p:nvSpPr>
        <p:spPr>
          <a:xfrm>
            <a:off x="1546450" y="5015186"/>
            <a:ext cx="5758136" cy="242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obtient une prédiction des chances de médaille via un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07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42</TotalTime>
  <Words>199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Data visualisation</vt:lpstr>
      <vt:lpstr> Présentation des Données</vt:lpstr>
      <vt:lpstr>Première Page : Exploration Visuelle  </vt:lpstr>
      <vt:lpstr>Deuxième Page : Analyse de l'âge et des mensurations  </vt:lpstr>
      <vt:lpstr>Troisième Page : Prédictions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Malika Ganiev</dc:creator>
  <cp:lastModifiedBy>Renard Lucas</cp:lastModifiedBy>
  <cp:revision>2</cp:revision>
  <dcterms:created xsi:type="dcterms:W3CDTF">2024-01-31T18:06:11Z</dcterms:created>
  <dcterms:modified xsi:type="dcterms:W3CDTF">2024-01-31T21:22:49Z</dcterms:modified>
</cp:coreProperties>
</file>