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3D504-0FFB-9833-6F4F-E90E24915E18}" v="174" dt="2024-08-21T01:15:03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6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6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0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7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7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1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4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89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75DED-A73C-DBD9-645C-8BC4565D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1" y="663334"/>
            <a:ext cx="10603728" cy="1395648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Gestão e qualidade de software: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E8BC22-C81E-0B9D-C50E-AF86F17D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63DE63-0E76-4EE2-7CC3-68994FB3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735-0B49-4E23-A1BB-C0CA8E0C4DB4}" type="datetime1">
              <a:t>8/20/2024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7D46CB-B6E5-D99E-82BD-122AF982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2FACD-0448-A9AF-053E-3418AC8E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57A54-0E2B-48B5-C8B3-531C2EC0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O que é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C73C72-517D-2F60-0200-D1CE63B5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Gestão e qualidade de software é um conjunto de métodos e práticas que visa garantir a qualidade do software, sendo essencial para assegurar o desenvolvimento de um software seguro, estável e eficiente.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32895-1627-D29C-813E-B4C978DC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010C-6291-486A-81DB-238F921C5AC7}" type="datetime1">
              <a:t>8/20/2024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6A28D-D78C-22B6-D775-AA62908E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CF6596-DAF4-C7AE-7374-3EBC593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8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79B47-CE57-E61D-F7FF-35F7EE65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>
                <a:ea typeface="+mj-lt"/>
                <a:cs typeface="+mj-lt"/>
              </a:rPr>
              <a:t>Desenvolvimento de Documentação de Projetos:</a:t>
            </a:r>
            <a:r>
              <a:rPr lang="pt-BR" sz="2000" b="0" dirty="0">
                <a:ea typeface="+mj-lt"/>
                <a:cs typeface="+mj-lt"/>
              </a:rPr>
              <a:t> 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E7CA82-4639-E47A-B519-7B400462F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O conteúdo base pode ser utilizado para criar e manter documentação consistente e padronizada, como requisitos, especificações técnicas, e planos de teste. Isso garante que todos os envolvidos no projeto tenham acesso a informações atualizadas e corretas.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0792E0-EAE9-A1F4-8242-78954350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1855-E2F9-42E7-9160-4A771822E782}" type="datetime1">
              <a:t>8/20/2024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F6441E-B304-3002-C715-A610283A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A70E05-5EAE-5EB9-EFA5-63AC53BA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8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6031E-4AE2-0826-7AD7-D21EFF95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rgbClr val="E8E6E3"/>
                </a:solidFill>
                <a:ea typeface="+mj-lt"/>
                <a:cs typeface="+mj-lt"/>
              </a:rPr>
              <a:t>Padronização de Processos e Procedimentos: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8DCA3B-FE38-1BD3-3217-3147BC57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 Estabelecer um conjunto de práticas e processos padronizados baseados em melhores práticas e frameworks conhecidos (como </a:t>
            </a:r>
            <a:r>
              <a:rPr lang="pt-BR" err="1">
                <a:ea typeface="+mn-lt"/>
                <a:cs typeface="+mn-lt"/>
              </a:rPr>
              <a:t>Agile</a:t>
            </a:r>
            <a:r>
              <a:rPr lang="pt-BR" dirty="0">
                <a:ea typeface="+mn-lt"/>
                <a:cs typeface="+mn-lt"/>
              </a:rPr>
              <a:t>, Scrum, ou CMMI) ajuda a manter a qualidade e a eficiência no desenvolvimento de software.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17ECA2-E4AA-8A73-2B14-68FC272E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E9CA-431B-4FF4-AF5A-ECDCF99AC0F1}" type="datetime1">
              <a:t>8/20/2024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F5DBF-134E-03A3-A90E-8C32E405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C0140-D8EF-DD6C-21C0-D35BBBE7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D52F-83A7-4923-0478-22308950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>
                <a:ea typeface="+mj-lt"/>
                <a:cs typeface="+mj-lt"/>
              </a:rPr>
              <a:t>Treinamento e Capacitação da Equipe:</a:t>
            </a:r>
            <a:r>
              <a:rPr lang="pt-BR" sz="2000" b="0" dirty="0">
                <a:ea typeface="+mj-lt"/>
                <a:cs typeface="+mj-lt"/>
              </a:rPr>
              <a:t> 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9E9F0B-4D00-473C-EFA2-F5F99035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Utilizar conteúdos base para criar materiais de treinamento, como manuais, tutoriais e cursos internos, pode ajudar a capacitar a equipe de desenvolvimento e teste.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E9549-C7F1-5A0E-F645-F1E44DEA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8C20-8621-435A-B808-3104907DF0F5}" type="datetime1">
              <a:t>8/20/2024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6D9AA7-AFDE-C913-1D8D-8C731D7A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E9B6E-A49E-2D98-5748-043836D5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3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4883C-36CF-02F2-43D4-539A8241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>
                <a:ea typeface="+mj-lt"/>
                <a:cs typeface="+mj-lt"/>
              </a:rPr>
              <a:t>Automatização de Testes:</a:t>
            </a:r>
            <a:r>
              <a:rPr lang="pt-BR" sz="2000" b="0" dirty="0">
                <a:ea typeface="+mj-lt"/>
                <a:cs typeface="+mj-lt"/>
              </a:rPr>
              <a:t> 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9322C9-86B1-C9CD-9A76-F8D45762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 incluir scripts e frameworks de automação de testes que são utilizados em diferentes projetos, Isso ajuda a garantir que os testes sejam realizados de forma consistente e eficaz.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51BD6F-ED4D-4A4F-971D-4AAC2A48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D6AF-6EAF-4D30-BDEB-0E3BDE9CB5A7}" type="datetime1">
              <a:t>8/20/2024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1890D2-387C-B1DF-4E82-067DB773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E0FE9-EE0A-D607-A582-9AD422EB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0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4EA38-C3FA-B61D-8EC2-687E333B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09" y="761313"/>
            <a:ext cx="9956747" cy="1438780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E8E6E3"/>
                </a:solidFill>
                <a:ea typeface="+mj-lt"/>
                <a:cs typeface="+mj-lt"/>
              </a:rPr>
              <a:t>Gerenciamento de Risco e Controle de Qualidade: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AA36B-BA23-6C89-2BF1-199B0437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A gestão de riscos é essencial para identificar, avaliar e mitigar possíveis problemas que podem impactar o projeto,  incluindo listas de verificação, procedimentos de revisão e melhores práticas para garantir que o software atenda aos padrões de qualidade esperados.</a:t>
            </a:r>
            <a:br>
              <a:rPr lang="pt-BR" dirty="0">
                <a:ea typeface="+mn-lt"/>
                <a:cs typeface="+mn-lt"/>
              </a:rPr>
            </a:br>
            <a:endParaRPr lang="pt-BR">
              <a:solidFill>
                <a:srgbClr val="E8E6E3"/>
              </a:solidFill>
              <a:ea typeface="+mn-lt"/>
              <a:cs typeface="+mn-lt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F85449-F643-1E8D-4A4E-F767125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450A-31A2-4DCF-9FAC-9B1F3DF0D986}" type="datetime1">
              <a:t>8/20/2024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9025A0-4F31-02D3-C865-016F486B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C20872-051D-40E5-5BB7-3EB01860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59695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DylanVTI</vt:lpstr>
      <vt:lpstr>Gestão e qualidade de software:</vt:lpstr>
      <vt:lpstr>O que é </vt:lpstr>
      <vt:lpstr>Desenvolvimento de Documentação de Projetos: </vt:lpstr>
      <vt:lpstr>Padronização de Processos e Procedimentos:</vt:lpstr>
      <vt:lpstr>Treinamento e Capacitação da Equipe: </vt:lpstr>
      <vt:lpstr>Automatização de Testes: </vt:lpstr>
      <vt:lpstr>Gerenciamento de Risco e Controle de Qualidade: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55</cp:revision>
  <dcterms:created xsi:type="dcterms:W3CDTF">2024-08-21T01:04:41Z</dcterms:created>
  <dcterms:modified xsi:type="dcterms:W3CDTF">2024-08-21T01:15:52Z</dcterms:modified>
</cp:coreProperties>
</file>